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Maven Pro SemiBold"/>
      <p:regular r:id="rId38"/>
      <p:bold r:id="rId39"/>
    </p:embeddedFont>
    <p:embeddedFont>
      <p:font typeface="Fira Sans Extra Condensed Medium"/>
      <p:regular r:id="rId40"/>
      <p:bold r:id="rId41"/>
      <p:italic r:id="rId42"/>
      <p:boldItalic r:id="rId43"/>
    </p:embeddedFont>
    <p:embeddedFont>
      <p:font typeface="Maven Pro"/>
      <p:regular r:id="rId44"/>
      <p:bold r:id="rId45"/>
    </p:embeddedFont>
    <p:embeddedFont>
      <p:font typeface="Abel"/>
      <p:regular r:id="rId46"/>
    </p:embeddedFont>
    <p:embeddedFont>
      <p:font typeface="Maven Pro Medium"/>
      <p:regular r:id="rId47"/>
      <p:bold r:id="rId48"/>
    </p:embeddedFont>
    <p:embeddedFont>
      <p:font typeface="Maven Pro ExtraBold"/>
      <p:bold r:id="rId49"/>
    </p:embeddedFont>
    <p:embeddedFont>
      <p:font typeface="Open Sans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guide id="2" pos="2880">
          <p15:clr>
            <a:srgbClr val="A4A3A4"/>
          </p15:clr>
        </p15:guide>
      </p15:sldGuideLst>
    </p:ext>
    <p:ext uri="http://customooxmlschemas.google.com/">
      <go:slidesCustomData xmlns:go="http://customooxmlschemas.google.com/" r:id="rId54" roundtripDataSignature="AMtx7mjDrP5IS/cL4KMQpX+zbFl16OcD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D7B1B4-B325-4C9D-9F8F-7901F506BC7E}">
  <a:tblStyle styleId="{2ED7B1B4-B325-4C9D-9F8F-7901F506BC7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591219C-9BFE-4665-BF91-C0B20948E04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44" Type="http://schemas.openxmlformats.org/officeDocument/2006/relationships/font" Target="fonts/MavenPro-regular.fntdata"/><Relationship Id="rId43" Type="http://schemas.openxmlformats.org/officeDocument/2006/relationships/font" Target="fonts/FiraSansExtraCondensedMedium-boldItalic.fntdata"/><Relationship Id="rId46" Type="http://schemas.openxmlformats.org/officeDocument/2006/relationships/font" Target="fonts/Abel-regular.fntdata"/><Relationship Id="rId45"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avenProMedium-bold.fntdata"/><Relationship Id="rId47" Type="http://schemas.openxmlformats.org/officeDocument/2006/relationships/font" Target="fonts/MavenProMedium-regular.fntdata"/><Relationship Id="rId49" Type="http://schemas.openxmlformats.org/officeDocument/2006/relationships/font" Target="fonts/MavenProExtra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MavenProSemiBold-bold.fntdata"/><Relationship Id="rId38" Type="http://schemas.openxmlformats.org/officeDocument/2006/relationships/font" Target="fonts/MavenProSemiBold-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Light-bold.fntdata"/><Relationship Id="rId50" Type="http://schemas.openxmlformats.org/officeDocument/2006/relationships/font" Target="fonts/OpenSansLight-regular.fntdata"/><Relationship Id="rId53" Type="http://schemas.openxmlformats.org/officeDocument/2006/relationships/font" Target="fonts/OpenSansLight-boldItalic.fntdata"/><Relationship Id="rId52" Type="http://schemas.openxmlformats.org/officeDocument/2006/relationships/font" Target="fonts/OpenSansLight-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16e556fd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16e556fd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f87f58f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2f87f58f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16e556f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16e556f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16e556f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16e556f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16e556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16e556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16e556fd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16e556fd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16e556fd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16e556fd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16e556fd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316e556fd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16e556fd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16e556fd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16e556fd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16e556fd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f87f58fc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2f87f58fc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f87f58fca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2f87f58fc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f87f58fca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2f87f58fca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f87f58fc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2f87f58fc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f9880a7d8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2f9880a7d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f9880a7d8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2f9880a7d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5"/>
          <p:cNvSpPr/>
          <p:nvPr/>
        </p:nvSpPr>
        <p:spPr>
          <a:xfrm flipH="1" rot="-3600118">
            <a:off x="1682245" y="1771522"/>
            <a:ext cx="2374941" cy="2054109"/>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5"/>
          <p:cNvSpPr/>
          <p:nvPr/>
        </p:nvSpPr>
        <p:spPr>
          <a:xfrm flipH="1">
            <a:off x="3843900" y="-7875"/>
            <a:ext cx="5300100" cy="5143500"/>
          </a:xfrm>
          <a:prstGeom prst="snip1Rect">
            <a:avLst>
              <a:gd fmla="val 22859"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 name="Google Shape;12;p45"/>
          <p:cNvPicPr preferRelativeResize="0"/>
          <p:nvPr/>
        </p:nvPicPr>
        <p:blipFill rotWithShape="1">
          <a:blip r:embed="rId2">
            <a:alphaModFix/>
          </a:blip>
          <a:srcRect b="0" l="200" r="15735" t="35073"/>
          <a:stretch/>
        </p:blipFill>
        <p:spPr>
          <a:xfrm>
            <a:off x="0" y="1819275"/>
            <a:ext cx="7686677" cy="3339525"/>
          </a:xfrm>
          <a:prstGeom prst="rect">
            <a:avLst/>
          </a:prstGeom>
          <a:noFill/>
          <a:ln>
            <a:noFill/>
          </a:ln>
        </p:spPr>
      </p:pic>
      <p:sp>
        <p:nvSpPr>
          <p:cNvPr id="13" name="Google Shape;13;p45"/>
          <p:cNvSpPr txBox="1"/>
          <p:nvPr>
            <p:ph type="ctrTitle"/>
          </p:nvPr>
        </p:nvSpPr>
        <p:spPr>
          <a:xfrm>
            <a:off x="4391781" y="482025"/>
            <a:ext cx="39612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6000"/>
              <a:buNone/>
              <a:defRPr sz="4800"/>
            </a:lvl1pPr>
            <a:lvl2pPr lvl="1" algn="l">
              <a:lnSpc>
                <a:spcPct val="100000"/>
              </a:lnSpc>
              <a:spcBef>
                <a:spcPts val="0"/>
              </a:spcBef>
              <a:spcAft>
                <a:spcPts val="0"/>
              </a:spcAft>
              <a:buClr>
                <a:srgbClr val="434343"/>
              </a:buClr>
              <a:buSzPts val="5200"/>
              <a:buNone/>
              <a:defRPr sz="5200">
                <a:solidFill>
                  <a:srgbClr val="434343"/>
                </a:solidFill>
              </a:defRPr>
            </a:lvl2pPr>
            <a:lvl3pPr lvl="2" algn="l">
              <a:lnSpc>
                <a:spcPct val="100000"/>
              </a:lnSpc>
              <a:spcBef>
                <a:spcPts val="0"/>
              </a:spcBef>
              <a:spcAft>
                <a:spcPts val="0"/>
              </a:spcAft>
              <a:buClr>
                <a:srgbClr val="434343"/>
              </a:buClr>
              <a:buSzPts val="5200"/>
              <a:buNone/>
              <a:defRPr sz="5200">
                <a:solidFill>
                  <a:srgbClr val="434343"/>
                </a:solidFill>
              </a:defRPr>
            </a:lvl3pPr>
            <a:lvl4pPr lvl="3" algn="l">
              <a:lnSpc>
                <a:spcPct val="100000"/>
              </a:lnSpc>
              <a:spcBef>
                <a:spcPts val="0"/>
              </a:spcBef>
              <a:spcAft>
                <a:spcPts val="0"/>
              </a:spcAft>
              <a:buClr>
                <a:srgbClr val="434343"/>
              </a:buClr>
              <a:buSzPts val="5200"/>
              <a:buNone/>
              <a:defRPr sz="5200">
                <a:solidFill>
                  <a:srgbClr val="434343"/>
                </a:solidFill>
              </a:defRPr>
            </a:lvl4pPr>
            <a:lvl5pPr lvl="4" algn="l">
              <a:lnSpc>
                <a:spcPct val="100000"/>
              </a:lnSpc>
              <a:spcBef>
                <a:spcPts val="0"/>
              </a:spcBef>
              <a:spcAft>
                <a:spcPts val="0"/>
              </a:spcAft>
              <a:buClr>
                <a:srgbClr val="434343"/>
              </a:buClr>
              <a:buSzPts val="5200"/>
              <a:buNone/>
              <a:defRPr sz="5200">
                <a:solidFill>
                  <a:srgbClr val="434343"/>
                </a:solidFill>
              </a:defRPr>
            </a:lvl5pPr>
            <a:lvl6pPr lvl="5" algn="l">
              <a:lnSpc>
                <a:spcPct val="100000"/>
              </a:lnSpc>
              <a:spcBef>
                <a:spcPts val="0"/>
              </a:spcBef>
              <a:spcAft>
                <a:spcPts val="0"/>
              </a:spcAft>
              <a:buClr>
                <a:srgbClr val="434343"/>
              </a:buClr>
              <a:buSzPts val="5200"/>
              <a:buNone/>
              <a:defRPr sz="5200">
                <a:solidFill>
                  <a:srgbClr val="434343"/>
                </a:solidFill>
              </a:defRPr>
            </a:lvl6pPr>
            <a:lvl7pPr lvl="6" algn="l">
              <a:lnSpc>
                <a:spcPct val="100000"/>
              </a:lnSpc>
              <a:spcBef>
                <a:spcPts val="0"/>
              </a:spcBef>
              <a:spcAft>
                <a:spcPts val="0"/>
              </a:spcAft>
              <a:buClr>
                <a:srgbClr val="434343"/>
              </a:buClr>
              <a:buSzPts val="5200"/>
              <a:buNone/>
              <a:defRPr sz="5200">
                <a:solidFill>
                  <a:srgbClr val="434343"/>
                </a:solidFill>
              </a:defRPr>
            </a:lvl7pPr>
            <a:lvl8pPr lvl="7" algn="l">
              <a:lnSpc>
                <a:spcPct val="100000"/>
              </a:lnSpc>
              <a:spcBef>
                <a:spcPts val="0"/>
              </a:spcBef>
              <a:spcAft>
                <a:spcPts val="0"/>
              </a:spcAft>
              <a:buClr>
                <a:srgbClr val="434343"/>
              </a:buClr>
              <a:buSzPts val="5200"/>
              <a:buNone/>
              <a:defRPr sz="5200">
                <a:solidFill>
                  <a:srgbClr val="434343"/>
                </a:solidFill>
              </a:defRPr>
            </a:lvl8pPr>
            <a:lvl9pPr lvl="8" algn="l">
              <a:lnSpc>
                <a:spcPct val="100000"/>
              </a:lnSpc>
              <a:spcBef>
                <a:spcPts val="0"/>
              </a:spcBef>
              <a:spcAft>
                <a:spcPts val="0"/>
              </a:spcAft>
              <a:buClr>
                <a:srgbClr val="434343"/>
              </a:buClr>
              <a:buSzPts val="5200"/>
              <a:buNone/>
              <a:defRPr sz="5200">
                <a:solidFill>
                  <a:srgbClr val="434343"/>
                </a:solidFill>
              </a:defRPr>
            </a:lvl9pPr>
          </a:lstStyle>
          <a:p/>
        </p:txBody>
      </p:sp>
      <p:sp>
        <p:nvSpPr>
          <p:cNvPr id="14" name="Google Shape;14;p45"/>
          <p:cNvSpPr txBox="1"/>
          <p:nvPr>
            <p:ph idx="1" type="subTitle"/>
          </p:nvPr>
        </p:nvSpPr>
        <p:spPr>
          <a:xfrm>
            <a:off x="5885921" y="2006250"/>
            <a:ext cx="2402100" cy="717000"/>
          </a:xfrm>
          <a:prstGeom prst="rect">
            <a:avLst/>
          </a:prstGeom>
          <a:noFill/>
          <a:ln>
            <a:noFill/>
          </a:ln>
        </p:spPr>
        <p:txBody>
          <a:bodyPr anchorCtr="0" anchor="b" bIns="91425" lIns="91425" spcFirstLastPara="1" rIns="91425" wrap="square" tIns="91425">
            <a:noAutofit/>
          </a:bodyPr>
          <a:lstStyle>
            <a:lvl1pPr lvl="0" marR="14081" algn="r">
              <a:lnSpc>
                <a:spcPct val="100000"/>
              </a:lnSpc>
              <a:spcBef>
                <a:spcPts val="0"/>
              </a:spcBef>
              <a:spcAft>
                <a:spcPts val="0"/>
              </a:spcAft>
              <a:buClr>
                <a:srgbClr val="000000"/>
              </a:buClr>
              <a:buSzPts val="1800"/>
              <a:buNone/>
              <a:defRPr sz="1200">
                <a:solidFill>
                  <a:srgbClr val="000000"/>
                </a:solidFill>
              </a:defRPr>
            </a:lvl1pPr>
            <a:lvl2pPr lvl="1" algn="r">
              <a:lnSpc>
                <a:spcPct val="100000"/>
              </a:lnSpc>
              <a:spcBef>
                <a:spcPts val="0"/>
              </a:spcBef>
              <a:spcAft>
                <a:spcPts val="0"/>
              </a:spcAft>
              <a:buClr>
                <a:srgbClr val="434343"/>
              </a:buClr>
              <a:buSzPts val="2800"/>
              <a:buNone/>
              <a:defRPr sz="2800">
                <a:solidFill>
                  <a:srgbClr val="434343"/>
                </a:solidFill>
              </a:defRPr>
            </a:lvl2pPr>
            <a:lvl3pPr lvl="2" algn="r">
              <a:lnSpc>
                <a:spcPct val="100000"/>
              </a:lnSpc>
              <a:spcBef>
                <a:spcPts val="0"/>
              </a:spcBef>
              <a:spcAft>
                <a:spcPts val="0"/>
              </a:spcAft>
              <a:buClr>
                <a:srgbClr val="434343"/>
              </a:buClr>
              <a:buSzPts val="2800"/>
              <a:buNone/>
              <a:defRPr sz="2800">
                <a:solidFill>
                  <a:srgbClr val="434343"/>
                </a:solidFill>
              </a:defRPr>
            </a:lvl3pPr>
            <a:lvl4pPr lvl="3" algn="r">
              <a:lnSpc>
                <a:spcPct val="100000"/>
              </a:lnSpc>
              <a:spcBef>
                <a:spcPts val="0"/>
              </a:spcBef>
              <a:spcAft>
                <a:spcPts val="0"/>
              </a:spcAft>
              <a:buClr>
                <a:srgbClr val="434343"/>
              </a:buClr>
              <a:buSzPts val="2800"/>
              <a:buNone/>
              <a:defRPr sz="2800">
                <a:solidFill>
                  <a:srgbClr val="434343"/>
                </a:solidFill>
              </a:defRPr>
            </a:lvl4pPr>
            <a:lvl5pPr lvl="4" algn="r">
              <a:lnSpc>
                <a:spcPct val="100000"/>
              </a:lnSpc>
              <a:spcBef>
                <a:spcPts val="0"/>
              </a:spcBef>
              <a:spcAft>
                <a:spcPts val="0"/>
              </a:spcAft>
              <a:buClr>
                <a:srgbClr val="434343"/>
              </a:buClr>
              <a:buSzPts val="2800"/>
              <a:buNone/>
              <a:defRPr sz="2800">
                <a:solidFill>
                  <a:srgbClr val="434343"/>
                </a:solidFill>
              </a:defRPr>
            </a:lvl5pPr>
            <a:lvl6pPr lvl="5" algn="r">
              <a:lnSpc>
                <a:spcPct val="100000"/>
              </a:lnSpc>
              <a:spcBef>
                <a:spcPts val="0"/>
              </a:spcBef>
              <a:spcAft>
                <a:spcPts val="0"/>
              </a:spcAft>
              <a:buClr>
                <a:srgbClr val="434343"/>
              </a:buClr>
              <a:buSzPts val="2800"/>
              <a:buNone/>
              <a:defRPr sz="2800">
                <a:solidFill>
                  <a:srgbClr val="434343"/>
                </a:solidFill>
              </a:defRPr>
            </a:lvl6pPr>
            <a:lvl7pPr lvl="6" algn="r">
              <a:lnSpc>
                <a:spcPct val="100000"/>
              </a:lnSpc>
              <a:spcBef>
                <a:spcPts val="0"/>
              </a:spcBef>
              <a:spcAft>
                <a:spcPts val="0"/>
              </a:spcAft>
              <a:buClr>
                <a:srgbClr val="434343"/>
              </a:buClr>
              <a:buSzPts val="2800"/>
              <a:buNone/>
              <a:defRPr sz="2800">
                <a:solidFill>
                  <a:srgbClr val="434343"/>
                </a:solidFill>
              </a:defRPr>
            </a:lvl7pPr>
            <a:lvl8pPr lvl="7" algn="r">
              <a:lnSpc>
                <a:spcPct val="100000"/>
              </a:lnSpc>
              <a:spcBef>
                <a:spcPts val="0"/>
              </a:spcBef>
              <a:spcAft>
                <a:spcPts val="0"/>
              </a:spcAft>
              <a:buClr>
                <a:srgbClr val="434343"/>
              </a:buClr>
              <a:buSzPts val="2800"/>
              <a:buNone/>
              <a:defRPr sz="2800">
                <a:solidFill>
                  <a:srgbClr val="434343"/>
                </a:solidFill>
              </a:defRPr>
            </a:lvl8pPr>
            <a:lvl9pPr lvl="8" algn="r">
              <a:lnSpc>
                <a:spcPct val="100000"/>
              </a:lnSpc>
              <a:spcBef>
                <a:spcPts val="0"/>
              </a:spcBef>
              <a:spcAft>
                <a:spcPts val="0"/>
              </a:spcAft>
              <a:buClr>
                <a:srgbClr val="434343"/>
              </a:buClr>
              <a:buSzPts val="2800"/>
              <a:buNone/>
              <a:defRPr sz="2800">
                <a:solidFill>
                  <a:srgbClr val="434343"/>
                </a:solidFill>
              </a:defRPr>
            </a:lvl9pPr>
          </a:lstStyle>
          <a:p/>
        </p:txBody>
      </p:sp>
      <p:sp>
        <p:nvSpPr>
          <p:cNvPr id="15" name="Google Shape;15;p45"/>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6" name="Shape 66"/>
        <p:cNvGrpSpPr/>
        <p:nvPr/>
      </p:nvGrpSpPr>
      <p:grpSpPr>
        <a:xfrm>
          <a:off x="0" y="0"/>
          <a:ext cx="0" cy="0"/>
          <a:chOff x="0" y="0"/>
          <a:chExt cx="0" cy="0"/>
        </a:xfrm>
      </p:grpSpPr>
      <p:sp>
        <p:nvSpPr>
          <p:cNvPr id="67" name="Google Shape;67;p53"/>
          <p:cNvSpPr/>
          <p:nvPr/>
        </p:nvSpPr>
        <p:spPr>
          <a:xfrm rot="5400000">
            <a:off x="3056930" y="1749400"/>
            <a:ext cx="3043875"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3"/>
          <p:cNvSpPr/>
          <p:nvPr/>
        </p:nvSpPr>
        <p:spPr>
          <a:xfrm rot="5400000">
            <a:off x="6238638" y="203500"/>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3"/>
          <p:cNvSpPr/>
          <p:nvPr/>
        </p:nvSpPr>
        <p:spPr>
          <a:xfrm rot="5400000">
            <a:off x="-1451700" y="2830175"/>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3"/>
          <p:cNvSpPr txBox="1"/>
          <p:nvPr>
            <p:ph idx="1" type="subTitle"/>
          </p:nvPr>
        </p:nvSpPr>
        <p:spPr>
          <a:xfrm>
            <a:off x="865200" y="28070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200">
                <a:solidFill>
                  <a:schemeClr val="dk1"/>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1" name="Google Shape;71;p53"/>
          <p:cNvSpPr txBox="1"/>
          <p:nvPr>
            <p:ph idx="2" type="subTitle"/>
          </p:nvPr>
        </p:nvSpPr>
        <p:spPr>
          <a:xfrm>
            <a:off x="3669867" y="28070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200">
                <a:solidFill>
                  <a:schemeClr val="dk1"/>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2" name="Google Shape;72;p53"/>
          <p:cNvSpPr txBox="1"/>
          <p:nvPr>
            <p:ph type="ctrTitle"/>
          </p:nvPr>
        </p:nvSpPr>
        <p:spPr>
          <a:xfrm>
            <a:off x="471467" y="2544536"/>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b="0" sz="1600"/>
            </a:lvl1pPr>
            <a:lvl2pPr lvl="1" algn="ctr">
              <a:lnSpc>
                <a:spcPct val="100000"/>
              </a:lnSpc>
              <a:spcBef>
                <a:spcPts val="0"/>
              </a:spcBef>
              <a:spcAft>
                <a:spcPts val="0"/>
              </a:spcAft>
              <a:buClr>
                <a:srgbClr val="000000"/>
              </a:buClr>
              <a:buSzPts val="1600"/>
              <a:buNone/>
              <a:defRPr b="0" sz="1600">
                <a:solidFill>
                  <a:srgbClr val="000000"/>
                </a:solidFill>
              </a:defRPr>
            </a:lvl2pPr>
            <a:lvl3pPr lvl="2" algn="ctr">
              <a:lnSpc>
                <a:spcPct val="100000"/>
              </a:lnSpc>
              <a:spcBef>
                <a:spcPts val="0"/>
              </a:spcBef>
              <a:spcAft>
                <a:spcPts val="0"/>
              </a:spcAft>
              <a:buClr>
                <a:srgbClr val="000000"/>
              </a:buClr>
              <a:buSzPts val="1600"/>
              <a:buNone/>
              <a:defRPr b="0" sz="1600">
                <a:solidFill>
                  <a:srgbClr val="000000"/>
                </a:solidFill>
              </a:defRPr>
            </a:lvl3pPr>
            <a:lvl4pPr lvl="3" algn="ctr">
              <a:lnSpc>
                <a:spcPct val="100000"/>
              </a:lnSpc>
              <a:spcBef>
                <a:spcPts val="0"/>
              </a:spcBef>
              <a:spcAft>
                <a:spcPts val="0"/>
              </a:spcAft>
              <a:buClr>
                <a:srgbClr val="000000"/>
              </a:buClr>
              <a:buSzPts val="1600"/>
              <a:buNone/>
              <a:defRPr b="0" sz="1600">
                <a:solidFill>
                  <a:srgbClr val="000000"/>
                </a:solidFill>
              </a:defRPr>
            </a:lvl4pPr>
            <a:lvl5pPr lvl="4" algn="ctr">
              <a:lnSpc>
                <a:spcPct val="100000"/>
              </a:lnSpc>
              <a:spcBef>
                <a:spcPts val="0"/>
              </a:spcBef>
              <a:spcAft>
                <a:spcPts val="0"/>
              </a:spcAft>
              <a:buClr>
                <a:srgbClr val="000000"/>
              </a:buClr>
              <a:buSzPts val="1600"/>
              <a:buNone/>
              <a:defRPr b="0" sz="1600">
                <a:solidFill>
                  <a:srgbClr val="000000"/>
                </a:solidFill>
              </a:defRPr>
            </a:lvl5pPr>
            <a:lvl6pPr lvl="5" algn="ctr">
              <a:lnSpc>
                <a:spcPct val="100000"/>
              </a:lnSpc>
              <a:spcBef>
                <a:spcPts val="0"/>
              </a:spcBef>
              <a:spcAft>
                <a:spcPts val="0"/>
              </a:spcAft>
              <a:buClr>
                <a:srgbClr val="000000"/>
              </a:buClr>
              <a:buSzPts val="1600"/>
              <a:buNone/>
              <a:defRPr b="0" sz="1600">
                <a:solidFill>
                  <a:srgbClr val="000000"/>
                </a:solidFill>
              </a:defRPr>
            </a:lvl6pPr>
            <a:lvl7pPr lvl="6" algn="ctr">
              <a:lnSpc>
                <a:spcPct val="100000"/>
              </a:lnSpc>
              <a:spcBef>
                <a:spcPts val="0"/>
              </a:spcBef>
              <a:spcAft>
                <a:spcPts val="0"/>
              </a:spcAft>
              <a:buClr>
                <a:srgbClr val="000000"/>
              </a:buClr>
              <a:buSzPts val="1600"/>
              <a:buNone/>
              <a:defRPr b="0" sz="1600">
                <a:solidFill>
                  <a:srgbClr val="000000"/>
                </a:solidFill>
              </a:defRPr>
            </a:lvl7pPr>
            <a:lvl8pPr lvl="7" algn="ctr">
              <a:lnSpc>
                <a:spcPct val="100000"/>
              </a:lnSpc>
              <a:spcBef>
                <a:spcPts val="0"/>
              </a:spcBef>
              <a:spcAft>
                <a:spcPts val="0"/>
              </a:spcAft>
              <a:buClr>
                <a:srgbClr val="000000"/>
              </a:buClr>
              <a:buSzPts val="1600"/>
              <a:buNone/>
              <a:defRPr b="0" sz="1600">
                <a:solidFill>
                  <a:srgbClr val="000000"/>
                </a:solidFill>
              </a:defRPr>
            </a:lvl8pPr>
            <a:lvl9pPr lvl="8" algn="ctr">
              <a:lnSpc>
                <a:spcPct val="100000"/>
              </a:lnSpc>
              <a:spcBef>
                <a:spcPts val="0"/>
              </a:spcBef>
              <a:spcAft>
                <a:spcPts val="0"/>
              </a:spcAft>
              <a:buClr>
                <a:srgbClr val="000000"/>
              </a:buClr>
              <a:buSzPts val="1600"/>
              <a:buNone/>
              <a:defRPr b="0" sz="1600">
                <a:solidFill>
                  <a:srgbClr val="000000"/>
                </a:solidFill>
              </a:defRPr>
            </a:lvl9pPr>
          </a:lstStyle>
          <a:p/>
        </p:txBody>
      </p:sp>
      <p:sp>
        <p:nvSpPr>
          <p:cNvPr id="73" name="Google Shape;73;p53"/>
          <p:cNvSpPr txBox="1"/>
          <p:nvPr>
            <p:ph idx="3" type="ctrTitle"/>
          </p:nvPr>
        </p:nvSpPr>
        <p:spPr>
          <a:xfrm>
            <a:off x="3269217" y="2544536"/>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b="0" sz="1600"/>
            </a:lvl1pPr>
            <a:lvl2pPr lvl="1" algn="ctr">
              <a:lnSpc>
                <a:spcPct val="100000"/>
              </a:lnSpc>
              <a:spcBef>
                <a:spcPts val="0"/>
              </a:spcBef>
              <a:spcAft>
                <a:spcPts val="0"/>
              </a:spcAft>
              <a:buClr>
                <a:srgbClr val="000000"/>
              </a:buClr>
              <a:buSzPts val="1600"/>
              <a:buNone/>
              <a:defRPr b="0" sz="1600">
                <a:solidFill>
                  <a:srgbClr val="000000"/>
                </a:solidFill>
              </a:defRPr>
            </a:lvl2pPr>
            <a:lvl3pPr lvl="2" algn="ctr">
              <a:lnSpc>
                <a:spcPct val="100000"/>
              </a:lnSpc>
              <a:spcBef>
                <a:spcPts val="0"/>
              </a:spcBef>
              <a:spcAft>
                <a:spcPts val="0"/>
              </a:spcAft>
              <a:buClr>
                <a:srgbClr val="000000"/>
              </a:buClr>
              <a:buSzPts val="1600"/>
              <a:buNone/>
              <a:defRPr b="0" sz="1600">
                <a:solidFill>
                  <a:srgbClr val="000000"/>
                </a:solidFill>
              </a:defRPr>
            </a:lvl3pPr>
            <a:lvl4pPr lvl="3" algn="ctr">
              <a:lnSpc>
                <a:spcPct val="100000"/>
              </a:lnSpc>
              <a:spcBef>
                <a:spcPts val="0"/>
              </a:spcBef>
              <a:spcAft>
                <a:spcPts val="0"/>
              </a:spcAft>
              <a:buClr>
                <a:srgbClr val="000000"/>
              </a:buClr>
              <a:buSzPts val="1600"/>
              <a:buNone/>
              <a:defRPr b="0" sz="1600">
                <a:solidFill>
                  <a:srgbClr val="000000"/>
                </a:solidFill>
              </a:defRPr>
            </a:lvl4pPr>
            <a:lvl5pPr lvl="4" algn="ctr">
              <a:lnSpc>
                <a:spcPct val="100000"/>
              </a:lnSpc>
              <a:spcBef>
                <a:spcPts val="0"/>
              </a:spcBef>
              <a:spcAft>
                <a:spcPts val="0"/>
              </a:spcAft>
              <a:buClr>
                <a:srgbClr val="000000"/>
              </a:buClr>
              <a:buSzPts val="1600"/>
              <a:buNone/>
              <a:defRPr b="0" sz="1600">
                <a:solidFill>
                  <a:srgbClr val="000000"/>
                </a:solidFill>
              </a:defRPr>
            </a:lvl5pPr>
            <a:lvl6pPr lvl="5" algn="ctr">
              <a:lnSpc>
                <a:spcPct val="100000"/>
              </a:lnSpc>
              <a:spcBef>
                <a:spcPts val="0"/>
              </a:spcBef>
              <a:spcAft>
                <a:spcPts val="0"/>
              </a:spcAft>
              <a:buClr>
                <a:srgbClr val="000000"/>
              </a:buClr>
              <a:buSzPts val="1600"/>
              <a:buNone/>
              <a:defRPr b="0" sz="1600">
                <a:solidFill>
                  <a:srgbClr val="000000"/>
                </a:solidFill>
              </a:defRPr>
            </a:lvl6pPr>
            <a:lvl7pPr lvl="6" algn="ctr">
              <a:lnSpc>
                <a:spcPct val="100000"/>
              </a:lnSpc>
              <a:spcBef>
                <a:spcPts val="0"/>
              </a:spcBef>
              <a:spcAft>
                <a:spcPts val="0"/>
              </a:spcAft>
              <a:buClr>
                <a:srgbClr val="000000"/>
              </a:buClr>
              <a:buSzPts val="1600"/>
              <a:buNone/>
              <a:defRPr b="0" sz="1600">
                <a:solidFill>
                  <a:srgbClr val="000000"/>
                </a:solidFill>
              </a:defRPr>
            </a:lvl7pPr>
            <a:lvl8pPr lvl="7" algn="ctr">
              <a:lnSpc>
                <a:spcPct val="100000"/>
              </a:lnSpc>
              <a:spcBef>
                <a:spcPts val="0"/>
              </a:spcBef>
              <a:spcAft>
                <a:spcPts val="0"/>
              </a:spcAft>
              <a:buClr>
                <a:srgbClr val="000000"/>
              </a:buClr>
              <a:buSzPts val="1600"/>
              <a:buNone/>
              <a:defRPr b="0" sz="1600">
                <a:solidFill>
                  <a:srgbClr val="000000"/>
                </a:solidFill>
              </a:defRPr>
            </a:lvl8pPr>
            <a:lvl9pPr lvl="8" algn="ctr">
              <a:lnSpc>
                <a:spcPct val="100000"/>
              </a:lnSpc>
              <a:spcBef>
                <a:spcPts val="0"/>
              </a:spcBef>
              <a:spcAft>
                <a:spcPts val="0"/>
              </a:spcAft>
              <a:buClr>
                <a:srgbClr val="000000"/>
              </a:buClr>
              <a:buSzPts val="1600"/>
              <a:buNone/>
              <a:defRPr b="0" sz="1600">
                <a:solidFill>
                  <a:srgbClr val="000000"/>
                </a:solidFill>
              </a:defRPr>
            </a:lvl9pPr>
          </a:lstStyle>
          <a:p/>
        </p:txBody>
      </p:sp>
      <p:sp>
        <p:nvSpPr>
          <p:cNvPr id="74" name="Google Shape;74;p53"/>
          <p:cNvSpPr txBox="1"/>
          <p:nvPr>
            <p:ph idx="4" type="subTitle"/>
          </p:nvPr>
        </p:nvSpPr>
        <p:spPr>
          <a:xfrm>
            <a:off x="6460750" y="28070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200">
                <a:solidFill>
                  <a:schemeClr val="dk1"/>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5" name="Google Shape;75;p53"/>
          <p:cNvSpPr txBox="1"/>
          <p:nvPr>
            <p:ph idx="5" type="ctrTitle"/>
          </p:nvPr>
        </p:nvSpPr>
        <p:spPr>
          <a:xfrm>
            <a:off x="6066967" y="2544536"/>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b="0" sz="1600"/>
            </a:lvl1pPr>
            <a:lvl2pPr lvl="1" algn="ctr">
              <a:lnSpc>
                <a:spcPct val="100000"/>
              </a:lnSpc>
              <a:spcBef>
                <a:spcPts val="0"/>
              </a:spcBef>
              <a:spcAft>
                <a:spcPts val="0"/>
              </a:spcAft>
              <a:buClr>
                <a:srgbClr val="000000"/>
              </a:buClr>
              <a:buSzPts val="1600"/>
              <a:buNone/>
              <a:defRPr b="0" sz="1600">
                <a:solidFill>
                  <a:srgbClr val="000000"/>
                </a:solidFill>
              </a:defRPr>
            </a:lvl2pPr>
            <a:lvl3pPr lvl="2" algn="ctr">
              <a:lnSpc>
                <a:spcPct val="100000"/>
              </a:lnSpc>
              <a:spcBef>
                <a:spcPts val="0"/>
              </a:spcBef>
              <a:spcAft>
                <a:spcPts val="0"/>
              </a:spcAft>
              <a:buClr>
                <a:srgbClr val="000000"/>
              </a:buClr>
              <a:buSzPts val="1600"/>
              <a:buNone/>
              <a:defRPr b="0" sz="1600">
                <a:solidFill>
                  <a:srgbClr val="000000"/>
                </a:solidFill>
              </a:defRPr>
            </a:lvl3pPr>
            <a:lvl4pPr lvl="3" algn="ctr">
              <a:lnSpc>
                <a:spcPct val="100000"/>
              </a:lnSpc>
              <a:spcBef>
                <a:spcPts val="0"/>
              </a:spcBef>
              <a:spcAft>
                <a:spcPts val="0"/>
              </a:spcAft>
              <a:buClr>
                <a:srgbClr val="000000"/>
              </a:buClr>
              <a:buSzPts val="1600"/>
              <a:buNone/>
              <a:defRPr b="0" sz="1600">
                <a:solidFill>
                  <a:srgbClr val="000000"/>
                </a:solidFill>
              </a:defRPr>
            </a:lvl4pPr>
            <a:lvl5pPr lvl="4" algn="ctr">
              <a:lnSpc>
                <a:spcPct val="100000"/>
              </a:lnSpc>
              <a:spcBef>
                <a:spcPts val="0"/>
              </a:spcBef>
              <a:spcAft>
                <a:spcPts val="0"/>
              </a:spcAft>
              <a:buClr>
                <a:srgbClr val="000000"/>
              </a:buClr>
              <a:buSzPts val="1600"/>
              <a:buNone/>
              <a:defRPr b="0" sz="1600">
                <a:solidFill>
                  <a:srgbClr val="000000"/>
                </a:solidFill>
              </a:defRPr>
            </a:lvl5pPr>
            <a:lvl6pPr lvl="5" algn="ctr">
              <a:lnSpc>
                <a:spcPct val="100000"/>
              </a:lnSpc>
              <a:spcBef>
                <a:spcPts val="0"/>
              </a:spcBef>
              <a:spcAft>
                <a:spcPts val="0"/>
              </a:spcAft>
              <a:buClr>
                <a:srgbClr val="000000"/>
              </a:buClr>
              <a:buSzPts val="1600"/>
              <a:buNone/>
              <a:defRPr b="0" sz="1600">
                <a:solidFill>
                  <a:srgbClr val="000000"/>
                </a:solidFill>
              </a:defRPr>
            </a:lvl6pPr>
            <a:lvl7pPr lvl="6" algn="ctr">
              <a:lnSpc>
                <a:spcPct val="100000"/>
              </a:lnSpc>
              <a:spcBef>
                <a:spcPts val="0"/>
              </a:spcBef>
              <a:spcAft>
                <a:spcPts val="0"/>
              </a:spcAft>
              <a:buClr>
                <a:srgbClr val="000000"/>
              </a:buClr>
              <a:buSzPts val="1600"/>
              <a:buNone/>
              <a:defRPr b="0" sz="1600">
                <a:solidFill>
                  <a:srgbClr val="000000"/>
                </a:solidFill>
              </a:defRPr>
            </a:lvl7pPr>
            <a:lvl8pPr lvl="7" algn="ctr">
              <a:lnSpc>
                <a:spcPct val="100000"/>
              </a:lnSpc>
              <a:spcBef>
                <a:spcPts val="0"/>
              </a:spcBef>
              <a:spcAft>
                <a:spcPts val="0"/>
              </a:spcAft>
              <a:buClr>
                <a:srgbClr val="000000"/>
              </a:buClr>
              <a:buSzPts val="1600"/>
              <a:buNone/>
              <a:defRPr b="0" sz="1600">
                <a:solidFill>
                  <a:srgbClr val="000000"/>
                </a:solidFill>
              </a:defRPr>
            </a:lvl8pPr>
            <a:lvl9pPr lvl="8" algn="ctr">
              <a:lnSpc>
                <a:spcPct val="100000"/>
              </a:lnSpc>
              <a:spcBef>
                <a:spcPts val="0"/>
              </a:spcBef>
              <a:spcAft>
                <a:spcPts val="0"/>
              </a:spcAft>
              <a:buClr>
                <a:srgbClr val="000000"/>
              </a:buClr>
              <a:buSzPts val="1600"/>
              <a:buNone/>
              <a:defRPr b="0" sz="1600">
                <a:solidFill>
                  <a:srgbClr val="000000"/>
                </a:solidFill>
              </a:defRPr>
            </a:lvl9pPr>
          </a:lstStyle>
          <a:p/>
        </p:txBody>
      </p:sp>
      <p:sp>
        <p:nvSpPr>
          <p:cNvPr id="76" name="Google Shape;76;p53"/>
          <p:cNvSpPr txBox="1"/>
          <p:nvPr>
            <p:ph idx="6"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77" name="Google Shape;77;p53"/>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78" name="Shape 78"/>
        <p:cNvGrpSpPr/>
        <p:nvPr/>
      </p:nvGrpSpPr>
      <p:grpSpPr>
        <a:xfrm>
          <a:off x="0" y="0"/>
          <a:ext cx="0" cy="0"/>
          <a:chOff x="0" y="0"/>
          <a:chExt cx="0" cy="0"/>
        </a:xfrm>
      </p:grpSpPr>
      <p:sp>
        <p:nvSpPr>
          <p:cNvPr id="79" name="Google Shape;79;p54"/>
          <p:cNvSpPr/>
          <p:nvPr/>
        </p:nvSpPr>
        <p:spPr>
          <a:xfrm flipH="1">
            <a:off x="6019850" y="1827800"/>
            <a:ext cx="3153000" cy="3315600"/>
          </a:xfrm>
          <a:prstGeom prst="snip1Rect">
            <a:avLst>
              <a:gd fmla="val 2978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4"/>
          <p:cNvSpPr txBox="1"/>
          <p:nvPr>
            <p:ph type="ctrTitle"/>
          </p:nvPr>
        </p:nvSpPr>
        <p:spPr>
          <a:xfrm>
            <a:off x="447276" y="1922650"/>
            <a:ext cx="2835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81" name="Google Shape;81;p54"/>
          <p:cNvSpPr txBox="1"/>
          <p:nvPr>
            <p:ph idx="1" type="subTitle"/>
          </p:nvPr>
        </p:nvSpPr>
        <p:spPr>
          <a:xfrm>
            <a:off x="803424" y="2200325"/>
            <a:ext cx="21228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2" name="Google Shape;82;p54"/>
          <p:cNvSpPr txBox="1"/>
          <p:nvPr>
            <p:ph idx="2" type="ctrTitle"/>
          </p:nvPr>
        </p:nvSpPr>
        <p:spPr>
          <a:xfrm>
            <a:off x="3107750" y="1925425"/>
            <a:ext cx="29559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83" name="Google Shape;83;p54"/>
          <p:cNvSpPr txBox="1"/>
          <p:nvPr>
            <p:ph idx="3" type="subTitle"/>
          </p:nvPr>
        </p:nvSpPr>
        <p:spPr>
          <a:xfrm>
            <a:off x="3524674" y="2203100"/>
            <a:ext cx="21219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4" name="Google Shape;84;p54"/>
          <p:cNvSpPr txBox="1"/>
          <p:nvPr>
            <p:ph idx="4" type="ctrTitle"/>
          </p:nvPr>
        </p:nvSpPr>
        <p:spPr>
          <a:xfrm>
            <a:off x="5828576" y="1922650"/>
            <a:ext cx="29559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85" name="Google Shape;85;p54"/>
          <p:cNvSpPr txBox="1"/>
          <p:nvPr>
            <p:ph idx="5" type="subTitle"/>
          </p:nvPr>
        </p:nvSpPr>
        <p:spPr>
          <a:xfrm>
            <a:off x="6245924" y="2200325"/>
            <a:ext cx="2121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6" name="Google Shape;86;p54"/>
          <p:cNvSpPr txBox="1"/>
          <p:nvPr>
            <p:ph idx="6" type="ctrTitle"/>
          </p:nvPr>
        </p:nvSpPr>
        <p:spPr>
          <a:xfrm>
            <a:off x="448575" y="3405950"/>
            <a:ext cx="28341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87" name="Google Shape;87;p54"/>
          <p:cNvSpPr txBox="1"/>
          <p:nvPr>
            <p:ph idx="7" type="subTitle"/>
          </p:nvPr>
        </p:nvSpPr>
        <p:spPr>
          <a:xfrm>
            <a:off x="804204" y="3912224"/>
            <a:ext cx="21228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8" name="Google Shape;88;p54"/>
          <p:cNvSpPr txBox="1"/>
          <p:nvPr>
            <p:ph idx="8" type="ctrTitle"/>
          </p:nvPr>
        </p:nvSpPr>
        <p:spPr>
          <a:xfrm>
            <a:off x="3150490" y="3408725"/>
            <a:ext cx="28719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89" name="Google Shape;89;p54"/>
          <p:cNvSpPr txBox="1"/>
          <p:nvPr>
            <p:ph idx="9" type="subTitle"/>
          </p:nvPr>
        </p:nvSpPr>
        <p:spPr>
          <a:xfrm>
            <a:off x="3525453" y="3914999"/>
            <a:ext cx="21219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90" name="Google Shape;90;p54"/>
          <p:cNvSpPr txBox="1"/>
          <p:nvPr>
            <p:ph idx="13" type="ctrTitle"/>
          </p:nvPr>
        </p:nvSpPr>
        <p:spPr>
          <a:xfrm>
            <a:off x="5871263" y="3405950"/>
            <a:ext cx="28719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91" name="Google Shape;91;p54"/>
          <p:cNvSpPr txBox="1"/>
          <p:nvPr>
            <p:ph idx="14" type="subTitle"/>
          </p:nvPr>
        </p:nvSpPr>
        <p:spPr>
          <a:xfrm>
            <a:off x="6246703" y="3912224"/>
            <a:ext cx="2121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92" name="Google Shape;92;p54"/>
          <p:cNvSpPr txBox="1"/>
          <p:nvPr>
            <p:ph idx="15"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93" name="Google Shape;93;p54"/>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sp>
        <p:nvSpPr>
          <p:cNvPr id="95" name="Google Shape;95;p6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6" name="Google Shape;96;p69"/>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p7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9" name="Google Shape;99;p70"/>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sp>
        <p:nvSpPr>
          <p:cNvPr id="101" name="Google Shape;101;p7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2" name="Google Shape;102;p7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3" name="Google Shape;103;p7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4" name="Google Shape;104;p71"/>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7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7" name="Google Shape;107;p72"/>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7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0" name="Google Shape;110;p7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1" name="Google Shape;111;p73"/>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p74"/>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 name="Shape 16"/>
        <p:cNvGrpSpPr/>
        <p:nvPr/>
      </p:nvGrpSpPr>
      <p:grpSpPr>
        <a:xfrm>
          <a:off x="0" y="0"/>
          <a:ext cx="0" cy="0"/>
          <a:chOff x="0" y="0"/>
          <a:chExt cx="0" cy="0"/>
        </a:xfrm>
      </p:grpSpPr>
      <p:sp>
        <p:nvSpPr>
          <p:cNvPr id="17" name="Google Shape;17;p46"/>
          <p:cNvSpPr txBox="1"/>
          <p:nvPr>
            <p:ph idx="1" type="body"/>
          </p:nvPr>
        </p:nvSpPr>
        <p:spPr>
          <a:xfrm>
            <a:off x="642050" y="1096575"/>
            <a:ext cx="4463400" cy="33855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Clr>
                <a:schemeClr val="lt1"/>
              </a:buClr>
              <a:buSzPts val="1200"/>
              <a:buFont typeface="Catamaran Light"/>
              <a:buChar char="⬣"/>
              <a:defRPr>
                <a:solidFill>
                  <a:srgbClr val="000000"/>
                </a:solidFill>
              </a:defRPr>
            </a:lvl1pPr>
            <a:lvl2pPr indent="-304800" lvl="1" marL="914400" algn="l">
              <a:lnSpc>
                <a:spcPct val="115000"/>
              </a:lnSpc>
              <a:spcBef>
                <a:spcPts val="1600"/>
              </a:spcBef>
              <a:spcAft>
                <a:spcPts val="0"/>
              </a:spcAft>
              <a:buClr>
                <a:srgbClr val="000000"/>
              </a:buClr>
              <a:buSzPts val="1200"/>
              <a:buFont typeface="Catamaran Light"/>
              <a:buChar char="○"/>
              <a:defRPr>
                <a:solidFill>
                  <a:srgbClr val="000000"/>
                </a:solidFill>
              </a:defRPr>
            </a:lvl2pPr>
            <a:lvl3pPr indent="-304800" lvl="2" marL="1371600" algn="l">
              <a:lnSpc>
                <a:spcPct val="115000"/>
              </a:lnSpc>
              <a:spcBef>
                <a:spcPts val="1600"/>
              </a:spcBef>
              <a:spcAft>
                <a:spcPts val="0"/>
              </a:spcAft>
              <a:buClr>
                <a:srgbClr val="000000"/>
              </a:buClr>
              <a:buSzPts val="1200"/>
              <a:buFont typeface="Catamaran Light"/>
              <a:buChar char="■"/>
              <a:defRPr>
                <a:solidFill>
                  <a:srgbClr val="000000"/>
                </a:solidFill>
              </a:defRPr>
            </a:lvl3pPr>
            <a:lvl4pPr indent="-304800" lvl="3" marL="1828800" algn="l">
              <a:lnSpc>
                <a:spcPct val="115000"/>
              </a:lnSpc>
              <a:spcBef>
                <a:spcPts val="1600"/>
              </a:spcBef>
              <a:spcAft>
                <a:spcPts val="0"/>
              </a:spcAft>
              <a:buClr>
                <a:srgbClr val="000000"/>
              </a:buClr>
              <a:buSzPts val="1200"/>
              <a:buFont typeface="Catamaran Light"/>
              <a:buChar char="●"/>
              <a:defRPr>
                <a:solidFill>
                  <a:srgbClr val="000000"/>
                </a:solidFill>
              </a:defRPr>
            </a:lvl4pPr>
            <a:lvl5pPr indent="-304800" lvl="4" marL="2286000" algn="l">
              <a:lnSpc>
                <a:spcPct val="115000"/>
              </a:lnSpc>
              <a:spcBef>
                <a:spcPts val="1600"/>
              </a:spcBef>
              <a:spcAft>
                <a:spcPts val="0"/>
              </a:spcAft>
              <a:buClr>
                <a:srgbClr val="000000"/>
              </a:buClr>
              <a:buSzPts val="1200"/>
              <a:buFont typeface="Catamaran Light"/>
              <a:buAutoNum type="alphaLcPeriod"/>
              <a:defRPr>
                <a:solidFill>
                  <a:srgbClr val="000000"/>
                </a:solidFill>
              </a:defRPr>
            </a:lvl5pPr>
            <a:lvl6pPr indent="-304800" lvl="5" marL="2743200" algn="l">
              <a:lnSpc>
                <a:spcPct val="115000"/>
              </a:lnSpc>
              <a:spcBef>
                <a:spcPts val="1600"/>
              </a:spcBef>
              <a:spcAft>
                <a:spcPts val="0"/>
              </a:spcAft>
              <a:buClr>
                <a:srgbClr val="000000"/>
              </a:buClr>
              <a:buSzPts val="1200"/>
              <a:buFont typeface="Catamaran Light"/>
              <a:buAutoNum type="romanLcPeriod"/>
              <a:defRPr>
                <a:solidFill>
                  <a:srgbClr val="000000"/>
                </a:solidFill>
              </a:defRPr>
            </a:lvl6pPr>
            <a:lvl7pPr indent="-304800" lvl="6" marL="3200400" algn="l">
              <a:lnSpc>
                <a:spcPct val="115000"/>
              </a:lnSpc>
              <a:spcBef>
                <a:spcPts val="1600"/>
              </a:spcBef>
              <a:spcAft>
                <a:spcPts val="0"/>
              </a:spcAft>
              <a:buClr>
                <a:srgbClr val="000000"/>
              </a:buClr>
              <a:buSzPts val="1200"/>
              <a:buFont typeface="Catamaran Light"/>
              <a:buAutoNum type="arabicPeriod"/>
              <a:defRPr>
                <a:solidFill>
                  <a:srgbClr val="000000"/>
                </a:solidFill>
              </a:defRPr>
            </a:lvl7pPr>
            <a:lvl8pPr indent="-304800" lvl="7" marL="3657600" algn="l">
              <a:lnSpc>
                <a:spcPct val="115000"/>
              </a:lnSpc>
              <a:spcBef>
                <a:spcPts val="1600"/>
              </a:spcBef>
              <a:spcAft>
                <a:spcPts val="0"/>
              </a:spcAft>
              <a:buClr>
                <a:srgbClr val="000000"/>
              </a:buClr>
              <a:buSzPts val="1200"/>
              <a:buFont typeface="Catamaran Light"/>
              <a:buAutoNum type="alphaLcPeriod"/>
              <a:defRPr>
                <a:solidFill>
                  <a:srgbClr val="000000"/>
                </a:solidFill>
              </a:defRPr>
            </a:lvl8pPr>
            <a:lvl9pPr indent="-304800" lvl="8" marL="4114800" algn="l">
              <a:lnSpc>
                <a:spcPct val="115000"/>
              </a:lnSpc>
              <a:spcBef>
                <a:spcPts val="1600"/>
              </a:spcBef>
              <a:spcAft>
                <a:spcPts val="1600"/>
              </a:spcAft>
              <a:buClr>
                <a:srgbClr val="000000"/>
              </a:buClr>
              <a:buSzPts val="1200"/>
              <a:buFont typeface="Catamaran Light"/>
              <a:buAutoNum type="romanLcPeriod"/>
              <a:defRPr>
                <a:solidFill>
                  <a:srgbClr val="000000"/>
                </a:solidFill>
              </a:defRPr>
            </a:lvl9pPr>
          </a:lstStyle>
          <a:p/>
        </p:txBody>
      </p:sp>
      <p:sp>
        <p:nvSpPr>
          <p:cNvPr id="18" name="Google Shape;18;p46"/>
          <p:cNvSpPr txBox="1"/>
          <p:nvPr>
            <p:ph type="ctrTitle"/>
          </p:nvPr>
        </p:nvSpPr>
        <p:spPr>
          <a:xfrm>
            <a:off x="610474" y="371750"/>
            <a:ext cx="437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19" name="Google Shape;19;p46"/>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0" name="Shape 20"/>
        <p:cNvGrpSpPr/>
        <p:nvPr/>
      </p:nvGrpSpPr>
      <p:grpSpPr>
        <a:xfrm>
          <a:off x="0" y="0"/>
          <a:ext cx="0" cy="0"/>
          <a:chOff x="0" y="0"/>
          <a:chExt cx="0" cy="0"/>
        </a:xfrm>
      </p:grpSpPr>
      <p:grpSp>
        <p:nvGrpSpPr>
          <p:cNvPr id="21" name="Google Shape;21;p47"/>
          <p:cNvGrpSpPr/>
          <p:nvPr/>
        </p:nvGrpSpPr>
        <p:grpSpPr>
          <a:xfrm>
            <a:off x="5970251" y="263551"/>
            <a:ext cx="3351902" cy="4696332"/>
            <a:chOff x="5913101" y="263551"/>
            <a:chExt cx="3351902" cy="4696332"/>
          </a:xfrm>
        </p:grpSpPr>
        <p:sp>
          <p:nvSpPr>
            <p:cNvPr id="22" name="Google Shape;22;p47"/>
            <p:cNvSpPr/>
            <p:nvPr/>
          </p:nvSpPr>
          <p:spPr>
            <a:xfrm rot="5400000">
              <a:off x="4779863" y="1396789"/>
              <a:ext cx="469480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7"/>
            <p:cNvSpPr/>
            <p:nvPr/>
          </p:nvSpPr>
          <p:spPr>
            <a:xfrm>
              <a:off x="7131402" y="265183"/>
              <a:ext cx="2133600" cy="4694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47"/>
          <p:cNvSpPr txBox="1"/>
          <p:nvPr>
            <p:ph type="ctrTitle"/>
          </p:nvPr>
        </p:nvSpPr>
        <p:spPr>
          <a:xfrm>
            <a:off x="2275389" y="488400"/>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1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25" name="Google Shape;25;p47"/>
          <p:cNvSpPr txBox="1"/>
          <p:nvPr>
            <p:ph idx="1" type="subTitle"/>
          </p:nvPr>
        </p:nvSpPr>
        <p:spPr>
          <a:xfrm>
            <a:off x="2620689" y="903448"/>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26" name="Google Shape;26;p47"/>
          <p:cNvSpPr txBox="1"/>
          <p:nvPr>
            <p:ph idx="2" type="title"/>
          </p:nvPr>
        </p:nvSpPr>
        <p:spPr>
          <a:xfrm>
            <a:off x="5455900" y="693225"/>
            <a:ext cx="11604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27" name="Google Shape;27;p47"/>
          <p:cNvSpPr txBox="1"/>
          <p:nvPr>
            <p:ph idx="3" type="ctrTitle"/>
          </p:nvPr>
        </p:nvSpPr>
        <p:spPr>
          <a:xfrm>
            <a:off x="2275389" y="1527850"/>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1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28" name="Google Shape;28;p47"/>
          <p:cNvSpPr txBox="1"/>
          <p:nvPr>
            <p:ph idx="4" type="subTitle"/>
          </p:nvPr>
        </p:nvSpPr>
        <p:spPr>
          <a:xfrm>
            <a:off x="2550489" y="1941008"/>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29" name="Google Shape;29;p47"/>
          <p:cNvSpPr txBox="1"/>
          <p:nvPr>
            <p:ph idx="5" type="title"/>
          </p:nvPr>
        </p:nvSpPr>
        <p:spPr>
          <a:xfrm>
            <a:off x="5455900" y="1765951"/>
            <a:ext cx="11604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30" name="Google Shape;30;p47"/>
          <p:cNvSpPr txBox="1"/>
          <p:nvPr>
            <p:ph idx="6" type="ctrTitle"/>
          </p:nvPr>
        </p:nvSpPr>
        <p:spPr>
          <a:xfrm>
            <a:off x="2275389" y="3626109"/>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1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31" name="Google Shape;31;p47"/>
          <p:cNvSpPr txBox="1"/>
          <p:nvPr>
            <p:ph idx="7" type="title"/>
          </p:nvPr>
        </p:nvSpPr>
        <p:spPr>
          <a:xfrm>
            <a:off x="5455900" y="2787361"/>
            <a:ext cx="11604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32" name="Google Shape;32;p47"/>
          <p:cNvSpPr txBox="1"/>
          <p:nvPr>
            <p:ph idx="8" type="ctrTitle"/>
          </p:nvPr>
        </p:nvSpPr>
        <p:spPr>
          <a:xfrm>
            <a:off x="2275389" y="2587407"/>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1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33" name="Google Shape;33;p47"/>
          <p:cNvSpPr txBox="1"/>
          <p:nvPr>
            <p:ph idx="9" type="title"/>
          </p:nvPr>
        </p:nvSpPr>
        <p:spPr>
          <a:xfrm>
            <a:off x="5455900" y="3808750"/>
            <a:ext cx="11604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34" name="Google Shape;34;p47"/>
          <p:cNvSpPr txBox="1"/>
          <p:nvPr>
            <p:ph idx="13" type="subTitle"/>
          </p:nvPr>
        </p:nvSpPr>
        <p:spPr>
          <a:xfrm>
            <a:off x="2620689" y="4038707"/>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35" name="Google Shape;35;p47"/>
          <p:cNvSpPr txBox="1"/>
          <p:nvPr>
            <p:ph idx="14" type="subTitle"/>
          </p:nvPr>
        </p:nvSpPr>
        <p:spPr>
          <a:xfrm>
            <a:off x="2550489" y="2999477"/>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36" name="Google Shape;36;p47"/>
          <p:cNvSpPr txBox="1"/>
          <p:nvPr>
            <p:ph idx="15"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37" name="Google Shape;37;p47"/>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8"/>
          <p:cNvSpPr txBox="1"/>
          <p:nvPr>
            <p:ph type="ctrTitle"/>
          </p:nvPr>
        </p:nvSpPr>
        <p:spPr>
          <a:xfrm>
            <a:off x="614078" y="1573299"/>
            <a:ext cx="38673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40" name="Google Shape;40;p48"/>
          <p:cNvSpPr txBox="1"/>
          <p:nvPr>
            <p:ph idx="1" type="subTitle"/>
          </p:nvPr>
        </p:nvSpPr>
        <p:spPr>
          <a:xfrm>
            <a:off x="614075" y="2314225"/>
            <a:ext cx="31953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8"/>
          <p:cNvSpPr/>
          <p:nvPr/>
        </p:nvSpPr>
        <p:spPr>
          <a:xfrm flipH="1">
            <a:off x="4321500" y="2430600"/>
            <a:ext cx="48225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8"/>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43" name="Shape 43"/>
        <p:cNvGrpSpPr/>
        <p:nvPr/>
      </p:nvGrpSpPr>
      <p:grpSpPr>
        <a:xfrm>
          <a:off x="0" y="0"/>
          <a:ext cx="0" cy="0"/>
          <a:chOff x="0" y="0"/>
          <a:chExt cx="0" cy="0"/>
        </a:xfrm>
      </p:grpSpPr>
      <p:sp>
        <p:nvSpPr>
          <p:cNvPr id="44" name="Google Shape;44;p49"/>
          <p:cNvSpPr/>
          <p:nvPr/>
        </p:nvSpPr>
        <p:spPr>
          <a:xfrm>
            <a:off x="5179831" y="-673306"/>
            <a:ext cx="4430900" cy="25806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9"/>
          <p:cNvSpPr txBox="1"/>
          <p:nvPr>
            <p:ph idx="1" type="subTitle"/>
          </p:nvPr>
        </p:nvSpPr>
        <p:spPr>
          <a:xfrm>
            <a:off x="4767706" y="641536"/>
            <a:ext cx="3156000" cy="631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sz="1400">
                <a:solidFill>
                  <a:schemeClr val="dk1"/>
                </a:solidFill>
                <a:latin typeface="Abel"/>
                <a:ea typeface="Abel"/>
                <a:cs typeface="Abel"/>
                <a:sym typeface="Abel"/>
              </a:defRPr>
            </a:lvl1pPr>
            <a:lvl2pPr lvl="1" algn="r">
              <a:lnSpc>
                <a:spcPct val="115000"/>
              </a:lnSpc>
              <a:spcBef>
                <a:spcPts val="1600"/>
              </a:spcBef>
              <a:spcAft>
                <a:spcPts val="0"/>
              </a:spcAft>
              <a:buSzPts val="1400"/>
              <a:buNone/>
              <a:defRPr>
                <a:solidFill>
                  <a:schemeClr val="dk1"/>
                </a:solidFill>
                <a:latin typeface="Abel"/>
                <a:ea typeface="Abel"/>
                <a:cs typeface="Abel"/>
                <a:sym typeface="Abel"/>
              </a:defRPr>
            </a:lvl2pPr>
            <a:lvl3pPr lvl="2" algn="r">
              <a:lnSpc>
                <a:spcPct val="115000"/>
              </a:lnSpc>
              <a:spcBef>
                <a:spcPts val="1600"/>
              </a:spcBef>
              <a:spcAft>
                <a:spcPts val="0"/>
              </a:spcAft>
              <a:buSzPts val="1400"/>
              <a:buNone/>
              <a:defRPr>
                <a:solidFill>
                  <a:schemeClr val="dk1"/>
                </a:solidFill>
                <a:latin typeface="Abel"/>
                <a:ea typeface="Abel"/>
                <a:cs typeface="Abel"/>
                <a:sym typeface="Abel"/>
              </a:defRPr>
            </a:lvl3pPr>
            <a:lvl4pPr lvl="3" algn="r">
              <a:lnSpc>
                <a:spcPct val="115000"/>
              </a:lnSpc>
              <a:spcBef>
                <a:spcPts val="1600"/>
              </a:spcBef>
              <a:spcAft>
                <a:spcPts val="0"/>
              </a:spcAft>
              <a:buSzPts val="1400"/>
              <a:buNone/>
              <a:defRPr>
                <a:solidFill>
                  <a:schemeClr val="dk1"/>
                </a:solidFill>
                <a:latin typeface="Abel"/>
                <a:ea typeface="Abel"/>
                <a:cs typeface="Abel"/>
                <a:sym typeface="Abel"/>
              </a:defRPr>
            </a:lvl4pPr>
            <a:lvl5pPr lvl="4" algn="r">
              <a:lnSpc>
                <a:spcPct val="115000"/>
              </a:lnSpc>
              <a:spcBef>
                <a:spcPts val="1600"/>
              </a:spcBef>
              <a:spcAft>
                <a:spcPts val="0"/>
              </a:spcAft>
              <a:buSzPts val="1400"/>
              <a:buNone/>
              <a:defRPr>
                <a:solidFill>
                  <a:schemeClr val="dk1"/>
                </a:solidFill>
                <a:latin typeface="Abel"/>
                <a:ea typeface="Abel"/>
                <a:cs typeface="Abel"/>
                <a:sym typeface="Abel"/>
              </a:defRPr>
            </a:lvl5pPr>
            <a:lvl6pPr lvl="5" algn="r">
              <a:lnSpc>
                <a:spcPct val="115000"/>
              </a:lnSpc>
              <a:spcBef>
                <a:spcPts val="1600"/>
              </a:spcBef>
              <a:spcAft>
                <a:spcPts val="0"/>
              </a:spcAft>
              <a:buSzPts val="1400"/>
              <a:buNone/>
              <a:defRPr>
                <a:solidFill>
                  <a:schemeClr val="dk1"/>
                </a:solidFill>
                <a:latin typeface="Abel"/>
                <a:ea typeface="Abel"/>
                <a:cs typeface="Abel"/>
                <a:sym typeface="Abel"/>
              </a:defRPr>
            </a:lvl6pPr>
            <a:lvl7pPr lvl="6" algn="r">
              <a:lnSpc>
                <a:spcPct val="115000"/>
              </a:lnSpc>
              <a:spcBef>
                <a:spcPts val="1600"/>
              </a:spcBef>
              <a:spcAft>
                <a:spcPts val="0"/>
              </a:spcAft>
              <a:buSzPts val="1400"/>
              <a:buNone/>
              <a:defRPr>
                <a:solidFill>
                  <a:schemeClr val="dk1"/>
                </a:solidFill>
                <a:latin typeface="Abel"/>
                <a:ea typeface="Abel"/>
                <a:cs typeface="Abel"/>
                <a:sym typeface="Abel"/>
              </a:defRPr>
            </a:lvl7pPr>
            <a:lvl8pPr lvl="7" algn="r">
              <a:lnSpc>
                <a:spcPct val="115000"/>
              </a:lnSpc>
              <a:spcBef>
                <a:spcPts val="1600"/>
              </a:spcBef>
              <a:spcAft>
                <a:spcPts val="0"/>
              </a:spcAft>
              <a:buSzPts val="1400"/>
              <a:buNone/>
              <a:defRPr>
                <a:solidFill>
                  <a:schemeClr val="dk1"/>
                </a:solidFill>
                <a:latin typeface="Abel"/>
                <a:ea typeface="Abel"/>
                <a:cs typeface="Abel"/>
                <a:sym typeface="Abel"/>
              </a:defRPr>
            </a:lvl8pPr>
            <a:lvl9pPr lvl="8" algn="r">
              <a:lnSpc>
                <a:spcPct val="115000"/>
              </a:lnSpc>
              <a:spcBef>
                <a:spcPts val="1600"/>
              </a:spcBef>
              <a:spcAft>
                <a:spcPts val="1600"/>
              </a:spcAft>
              <a:buSzPts val="1400"/>
              <a:buNone/>
              <a:defRPr>
                <a:solidFill>
                  <a:schemeClr val="dk1"/>
                </a:solidFill>
                <a:latin typeface="Abel"/>
                <a:ea typeface="Abel"/>
                <a:cs typeface="Abel"/>
                <a:sym typeface="Abel"/>
              </a:defRPr>
            </a:lvl9pPr>
          </a:lstStyle>
          <a:p/>
        </p:txBody>
      </p:sp>
      <p:sp>
        <p:nvSpPr>
          <p:cNvPr id="46" name="Google Shape;46;p49"/>
          <p:cNvSpPr txBox="1"/>
          <p:nvPr>
            <p:ph idx="2" type="subTitle"/>
          </p:nvPr>
        </p:nvSpPr>
        <p:spPr>
          <a:xfrm>
            <a:off x="6102706" y="1461846"/>
            <a:ext cx="1821000" cy="213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sz="1200">
                <a:solidFill>
                  <a:schemeClr val="dk1"/>
                </a:solidFill>
              </a:defRPr>
            </a:lvl1pPr>
            <a:lvl2pPr lvl="1" algn="l">
              <a:lnSpc>
                <a:spcPct val="115000"/>
              </a:lnSpc>
              <a:spcBef>
                <a:spcPts val="1600"/>
              </a:spcBef>
              <a:spcAft>
                <a:spcPts val="0"/>
              </a:spcAft>
              <a:buSzPts val="1400"/>
              <a:buNone/>
              <a:defRPr sz="1200">
                <a:solidFill>
                  <a:schemeClr val="dk1"/>
                </a:solidFill>
              </a:defRPr>
            </a:lvl2pPr>
            <a:lvl3pPr lvl="2" algn="l">
              <a:lnSpc>
                <a:spcPct val="115000"/>
              </a:lnSpc>
              <a:spcBef>
                <a:spcPts val="1600"/>
              </a:spcBef>
              <a:spcAft>
                <a:spcPts val="0"/>
              </a:spcAft>
              <a:buSzPts val="1400"/>
              <a:buNone/>
              <a:defRPr sz="1200">
                <a:solidFill>
                  <a:schemeClr val="dk1"/>
                </a:solidFill>
              </a:defRPr>
            </a:lvl3pPr>
            <a:lvl4pPr lvl="3" algn="l">
              <a:lnSpc>
                <a:spcPct val="115000"/>
              </a:lnSpc>
              <a:spcBef>
                <a:spcPts val="1600"/>
              </a:spcBef>
              <a:spcAft>
                <a:spcPts val="0"/>
              </a:spcAft>
              <a:buSzPts val="1400"/>
              <a:buNone/>
              <a:defRPr sz="1200">
                <a:solidFill>
                  <a:schemeClr val="dk1"/>
                </a:solidFill>
              </a:defRPr>
            </a:lvl4pPr>
            <a:lvl5pPr lvl="4" algn="l">
              <a:lnSpc>
                <a:spcPct val="115000"/>
              </a:lnSpc>
              <a:spcBef>
                <a:spcPts val="1600"/>
              </a:spcBef>
              <a:spcAft>
                <a:spcPts val="0"/>
              </a:spcAft>
              <a:buSzPts val="1400"/>
              <a:buNone/>
              <a:defRPr sz="1200">
                <a:solidFill>
                  <a:schemeClr val="dk1"/>
                </a:solidFill>
              </a:defRPr>
            </a:lvl5pPr>
            <a:lvl6pPr lvl="5" algn="l">
              <a:lnSpc>
                <a:spcPct val="115000"/>
              </a:lnSpc>
              <a:spcBef>
                <a:spcPts val="1600"/>
              </a:spcBef>
              <a:spcAft>
                <a:spcPts val="0"/>
              </a:spcAft>
              <a:buSzPts val="1400"/>
              <a:buNone/>
              <a:defRPr sz="1200">
                <a:solidFill>
                  <a:schemeClr val="dk1"/>
                </a:solidFill>
              </a:defRPr>
            </a:lvl6pPr>
            <a:lvl7pPr lvl="6" algn="l">
              <a:lnSpc>
                <a:spcPct val="115000"/>
              </a:lnSpc>
              <a:spcBef>
                <a:spcPts val="1600"/>
              </a:spcBef>
              <a:spcAft>
                <a:spcPts val="0"/>
              </a:spcAft>
              <a:buSzPts val="1400"/>
              <a:buNone/>
              <a:defRPr sz="1200">
                <a:solidFill>
                  <a:schemeClr val="dk1"/>
                </a:solidFill>
              </a:defRPr>
            </a:lvl7pPr>
            <a:lvl8pPr lvl="7" algn="l">
              <a:lnSpc>
                <a:spcPct val="115000"/>
              </a:lnSpc>
              <a:spcBef>
                <a:spcPts val="1600"/>
              </a:spcBef>
              <a:spcAft>
                <a:spcPts val="0"/>
              </a:spcAft>
              <a:buSzPts val="1400"/>
              <a:buNone/>
              <a:defRPr sz="1200">
                <a:solidFill>
                  <a:schemeClr val="dk1"/>
                </a:solidFill>
              </a:defRPr>
            </a:lvl8pPr>
            <a:lvl9pPr lvl="8" algn="l">
              <a:lnSpc>
                <a:spcPct val="115000"/>
              </a:lnSpc>
              <a:spcBef>
                <a:spcPts val="1600"/>
              </a:spcBef>
              <a:spcAft>
                <a:spcPts val="1600"/>
              </a:spcAft>
              <a:buSzPts val="1400"/>
              <a:buNone/>
              <a:defRPr sz="1200">
                <a:solidFill>
                  <a:schemeClr val="dk1"/>
                </a:solidFill>
              </a:defRPr>
            </a:lvl9pPr>
          </a:lstStyle>
          <a:p/>
        </p:txBody>
      </p:sp>
      <p:sp>
        <p:nvSpPr>
          <p:cNvPr id="47" name="Google Shape;47;p49"/>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48" name="Shape 48"/>
        <p:cNvGrpSpPr/>
        <p:nvPr/>
      </p:nvGrpSpPr>
      <p:grpSpPr>
        <a:xfrm>
          <a:off x="0" y="0"/>
          <a:ext cx="0" cy="0"/>
          <a:chOff x="0" y="0"/>
          <a:chExt cx="0" cy="0"/>
        </a:xfrm>
      </p:grpSpPr>
      <p:sp>
        <p:nvSpPr>
          <p:cNvPr id="49" name="Google Shape;49;p50"/>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50" name="Google Shape;50;p50"/>
          <p:cNvSpPr/>
          <p:nvPr/>
        </p:nvSpPr>
        <p:spPr>
          <a:xfrm>
            <a:off x="-1774550" y="3619350"/>
            <a:ext cx="53001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0"/>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52" name="Shape 52"/>
        <p:cNvGrpSpPr/>
        <p:nvPr/>
      </p:nvGrpSpPr>
      <p:grpSpPr>
        <a:xfrm>
          <a:off x="0" y="0"/>
          <a:ext cx="0" cy="0"/>
          <a:chOff x="0" y="0"/>
          <a:chExt cx="0" cy="0"/>
        </a:xfrm>
      </p:grpSpPr>
      <p:sp>
        <p:nvSpPr>
          <p:cNvPr id="53" name="Google Shape;53;p51"/>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54" name="Google Shape;54;p51"/>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sp>
        <p:nvSpPr>
          <p:cNvPr id="56" name="Google Shape;56;p52"/>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2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57" name="Google Shape;57;p52"/>
          <p:cNvSpPr txBox="1"/>
          <p:nvPr>
            <p:ph idx="2" type="ctrTitle"/>
          </p:nvPr>
        </p:nvSpPr>
        <p:spPr>
          <a:xfrm>
            <a:off x="5319032" y="1167374"/>
            <a:ext cx="2263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0" sz="1400"/>
            </a:lvl1pPr>
            <a:lvl2pPr lvl="1" algn="l">
              <a:lnSpc>
                <a:spcPct val="100000"/>
              </a:lnSpc>
              <a:spcBef>
                <a:spcPts val="0"/>
              </a:spcBef>
              <a:spcAft>
                <a:spcPts val="0"/>
              </a:spcAft>
              <a:buSzPts val="1400"/>
              <a:buNone/>
              <a:defRPr b="0" sz="1400"/>
            </a:lvl2pPr>
            <a:lvl3pPr lvl="2" algn="l">
              <a:lnSpc>
                <a:spcPct val="100000"/>
              </a:lnSpc>
              <a:spcBef>
                <a:spcPts val="0"/>
              </a:spcBef>
              <a:spcAft>
                <a:spcPts val="0"/>
              </a:spcAft>
              <a:buSzPts val="1400"/>
              <a:buNone/>
              <a:defRPr b="0" sz="1400"/>
            </a:lvl3pPr>
            <a:lvl4pPr lvl="3" algn="l">
              <a:lnSpc>
                <a:spcPct val="100000"/>
              </a:lnSpc>
              <a:spcBef>
                <a:spcPts val="0"/>
              </a:spcBef>
              <a:spcAft>
                <a:spcPts val="0"/>
              </a:spcAft>
              <a:buSzPts val="1400"/>
              <a:buNone/>
              <a:defRPr b="0" sz="1400"/>
            </a:lvl4pPr>
            <a:lvl5pPr lvl="4" algn="l">
              <a:lnSpc>
                <a:spcPct val="100000"/>
              </a:lnSpc>
              <a:spcBef>
                <a:spcPts val="0"/>
              </a:spcBef>
              <a:spcAft>
                <a:spcPts val="0"/>
              </a:spcAft>
              <a:buSzPts val="1400"/>
              <a:buNone/>
              <a:defRPr b="0" sz="1400"/>
            </a:lvl5pPr>
            <a:lvl6pPr lvl="5" algn="l">
              <a:lnSpc>
                <a:spcPct val="100000"/>
              </a:lnSpc>
              <a:spcBef>
                <a:spcPts val="0"/>
              </a:spcBef>
              <a:spcAft>
                <a:spcPts val="0"/>
              </a:spcAft>
              <a:buSzPts val="1400"/>
              <a:buNone/>
              <a:defRPr b="0" sz="1400"/>
            </a:lvl6pPr>
            <a:lvl7pPr lvl="6" algn="l">
              <a:lnSpc>
                <a:spcPct val="100000"/>
              </a:lnSpc>
              <a:spcBef>
                <a:spcPts val="0"/>
              </a:spcBef>
              <a:spcAft>
                <a:spcPts val="0"/>
              </a:spcAft>
              <a:buSzPts val="1400"/>
              <a:buNone/>
              <a:defRPr b="0" sz="1400"/>
            </a:lvl7pPr>
            <a:lvl8pPr lvl="7" algn="l">
              <a:lnSpc>
                <a:spcPct val="100000"/>
              </a:lnSpc>
              <a:spcBef>
                <a:spcPts val="0"/>
              </a:spcBef>
              <a:spcAft>
                <a:spcPts val="0"/>
              </a:spcAft>
              <a:buSzPts val="1400"/>
              <a:buNone/>
              <a:defRPr b="0" sz="1400"/>
            </a:lvl8pPr>
            <a:lvl9pPr lvl="8" algn="l">
              <a:lnSpc>
                <a:spcPct val="100000"/>
              </a:lnSpc>
              <a:spcBef>
                <a:spcPts val="0"/>
              </a:spcBef>
              <a:spcAft>
                <a:spcPts val="0"/>
              </a:spcAft>
              <a:buSzPts val="1400"/>
              <a:buNone/>
              <a:defRPr b="0" sz="1400"/>
            </a:lvl9pPr>
          </a:lstStyle>
          <a:p/>
        </p:txBody>
      </p:sp>
      <p:sp>
        <p:nvSpPr>
          <p:cNvPr id="58" name="Google Shape;58;p52"/>
          <p:cNvSpPr txBox="1"/>
          <p:nvPr>
            <p:ph idx="1" type="subTitle"/>
          </p:nvPr>
        </p:nvSpPr>
        <p:spPr>
          <a:xfrm>
            <a:off x="5319033" y="1702945"/>
            <a:ext cx="18813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2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59" name="Google Shape;59;p52"/>
          <p:cNvSpPr txBox="1"/>
          <p:nvPr>
            <p:ph idx="3" type="ctrTitle"/>
          </p:nvPr>
        </p:nvSpPr>
        <p:spPr>
          <a:xfrm>
            <a:off x="1563221" y="3127282"/>
            <a:ext cx="22635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b="0" sz="1400"/>
            </a:lvl1pPr>
            <a:lvl2pPr lvl="1" algn="r">
              <a:lnSpc>
                <a:spcPct val="100000"/>
              </a:lnSpc>
              <a:spcBef>
                <a:spcPts val="0"/>
              </a:spcBef>
              <a:spcAft>
                <a:spcPts val="0"/>
              </a:spcAft>
              <a:buSzPts val="1400"/>
              <a:buNone/>
              <a:defRPr b="0" sz="1400"/>
            </a:lvl2pPr>
            <a:lvl3pPr lvl="2" algn="r">
              <a:lnSpc>
                <a:spcPct val="100000"/>
              </a:lnSpc>
              <a:spcBef>
                <a:spcPts val="0"/>
              </a:spcBef>
              <a:spcAft>
                <a:spcPts val="0"/>
              </a:spcAft>
              <a:buSzPts val="1400"/>
              <a:buNone/>
              <a:defRPr b="0" sz="1400"/>
            </a:lvl3pPr>
            <a:lvl4pPr lvl="3" algn="r">
              <a:lnSpc>
                <a:spcPct val="100000"/>
              </a:lnSpc>
              <a:spcBef>
                <a:spcPts val="0"/>
              </a:spcBef>
              <a:spcAft>
                <a:spcPts val="0"/>
              </a:spcAft>
              <a:buSzPts val="1400"/>
              <a:buNone/>
              <a:defRPr b="0" sz="1400"/>
            </a:lvl4pPr>
            <a:lvl5pPr lvl="4" algn="r">
              <a:lnSpc>
                <a:spcPct val="100000"/>
              </a:lnSpc>
              <a:spcBef>
                <a:spcPts val="0"/>
              </a:spcBef>
              <a:spcAft>
                <a:spcPts val="0"/>
              </a:spcAft>
              <a:buSzPts val="1400"/>
              <a:buNone/>
              <a:defRPr b="0" sz="1400"/>
            </a:lvl5pPr>
            <a:lvl6pPr lvl="5" algn="r">
              <a:lnSpc>
                <a:spcPct val="100000"/>
              </a:lnSpc>
              <a:spcBef>
                <a:spcPts val="0"/>
              </a:spcBef>
              <a:spcAft>
                <a:spcPts val="0"/>
              </a:spcAft>
              <a:buSzPts val="1400"/>
              <a:buNone/>
              <a:defRPr b="0" sz="1400"/>
            </a:lvl6pPr>
            <a:lvl7pPr lvl="6" algn="r">
              <a:lnSpc>
                <a:spcPct val="100000"/>
              </a:lnSpc>
              <a:spcBef>
                <a:spcPts val="0"/>
              </a:spcBef>
              <a:spcAft>
                <a:spcPts val="0"/>
              </a:spcAft>
              <a:buSzPts val="1400"/>
              <a:buNone/>
              <a:defRPr b="0" sz="1400"/>
            </a:lvl7pPr>
            <a:lvl8pPr lvl="7" algn="r">
              <a:lnSpc>
                <a:spcPct val="100000"/>
              </a:lnSpc>
              <a:spcBef>
                <a:spcPts val="0"/>
              </a:spcBef>
              <a:spcAft>
                <a:spcPts val="0"/>
              </a:spcAft>
              <a:buSzPts val="1400"/>
              <a:buNone/>
              <a:defRPr b="0" sz="1400"/>
            </a:lvl8pPr>
            <a:lvl9pPr lvl="8" algn="r">
              <a:lnSpc>
                <a:spcPct val="100000"/>
              </a:lnSpc>
              <a:spcBef>
                <a:spcPts val="0"/>
              </a:spcBef>
              <a:spcAft>
                <a:spcPts val="0"/>
              </a:spcAft>
              <a:buSzPts val="1400"/>
              <a:buNone/>
              <a:defRPr b="0" sz="1400"/>
            </a:lvl9pPr>
          </a:lstStyle>
          <a:p/>
        </p:txBody>
      </p:sp>
      <p:sp>
        <p:nvSpPr>
          <p:cNvPr id="60" name="Google Shape;60;p52"/>
          <p:cNvSpPr txBox="1"/>
          <p:nvPr>
            <p:ph idx="4" type="subTitle"/>
          </p:nvPr>
        </p:nvSpPr>
        <p:spPr>
          <a:xfrm>
            <a:off x="1945321" y="3663184"/>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000"/>
              <a:buNone/>
              <a:defRPr sz="1200">
                <a:solidFill>
                  <a:schemeClr val="dk1"/>
                </a:solidFill>
              </a:defRPr>
            </a:lvl1pPr>
            <a:lvl2pPr lvl="1" algn="r">
              <a:lnSpc>
                <a:spcPct val="100000"/>
              </a:lnSpc>
              <a:spcBef>
                <a:spcPts val="0"/>
              </a:spcBef>
              <a:spcAft>
                <a:spcPts val="0"/>
              </a:spcAft>
              <a:buClr>
                <a:schemeClr val="dk1"/>
              </a:buClr>
              <a:buSzPts val="1000"/>
              <a:buNone/>
              <a:defRPr sz="1000">
                <a:solidFill>
                  <a:schemeClr val="dk1"/>
                </a:solidFill>
              </a:defRPr>
            </a:lvl2pPr>
            <a:lvl3pPr lvl="2" algn="r">
              <a:lnSpc>
                <a:spcPct val="100000"/>
              </a:lnSpc>
              <a:spcBef>
                <a:spcPts val="0"/>
              </a:spcBef>
              <a:spcAft>
                <a:spcPts val="0"/>
              </a:spcAft>
              <a:buClr>
                <a:schemeClr val="dk1"/>
              </a:buClr>
              <a:buSzPts val="1000"/>
              <a:buNone/>
              <a:defRPr sz="1000">
                <a:solidFill>
                  <a:schemeClr val="dk1"/>
                </a:solidFill>
              </a:defRPr>
            </a:lvl3pPr>
            <a:lvl4pPr lvl="3" algn="r">
              <a:lnSpc>
                <a:spcPct val="100000"/>
              </a:lnSpc>
              <a:spcBef>
                <a:spcPts val="0"/>
              </a:spcBef>
              <a:spcAft>
                <a:spcPts val="0"/>
              </a:spcAft>
              <a:buClr>
                <a:schemeClr val="dk1"/>
              </a:buClr>
              <a:buSzPts val="1000"/>
              <a:buNone/>
              <a:defRPr sz="1000">
                <a:solidFill>
                  <a:schemeClr val="dk1"/>
                </a:solidFill>
              </a:defRPr>
            </a:lvl4pPr>
            <a:lvl5pPr lvl="4" algn="r">
              <a:lnSpc>
                <a:spcPct val="100000"/>
              </a:lnSpc>
              <a:spcBef>
                <a:spcPts val="0"/>
              </a:spcBef>
              <a:spcAft>
                <a:spcPts val="0"/>
              </a:spcAft>
              <a:buClr>
                <a:schemeClr val="dk1"/>
              </a:buClr>
              <a:buSzPts val="1000"/>
              <a:buNone/>
              <a:defRPr sz="1000">
                <a:solidFill>
                  <a:schemeClr val="dk1"/>
                </a:solidFill>
              </a:defRPr>
            </a:lvl5pPr>
            <a:lvl6pPr lvl="5" algn="r">
              <a:lnSpc>
                <a:spcPct val="100000"/>
              </a:lnSpc>
              <a:spcBef>
                <a:spcPts val="0"/>
              </a:spcBef>
              <a:spcAft>
                <a:spcPts val="0"/>
              </a:spcAft>
              <a:buClr>
                <a:schemeClr val="dk1"/>
              </a:buClr>
              <a:buSzPts val="1000"/>
              <a:buNone/>
              <a:defRPr sz="1000">
                <a:solidFill>
                  <a:schemeClr val="dk1"/>
                </a:solidFill>
              </a:defRPr>
            </a:lvl6pPr>
            <a:lvl7pPr lvl="6" algn="r">
              <a:lnSpc>
                <a:spcPct val="100000"/>
              </a:lnSpc>
              <a:spcBef>
                <a:spcPts val="0"/>
              </a:spcBef>
              <a:spcAft>
                <a:spcPts val="0"/>
              </a:spcAft>
              <a:buClr>
                <a:schemeClr val="dk1"/>
              </a:buClr>
              <a:buSzPts val="1000"/>
              <a:buNone/>
              <a:defRPr sz="1000">
                <a:solidFill>
                  <a:schemeClr val="dk1"/>
                </a:solidFill>
              </a:defRPr>
            </a:lvl7pPr>
            <a:lvl8pPr lvl="7" algn="r">
              <a:lnSpc>
                <a:spcPct val="100000"/>
              </a:lnSpc>
              <a:spcBef>
                <a:spcPts val="0"/>
              </a:spcBef>
              <a:spcAft>
                <a:spcPts val="0"/>
              </a:spcAft>
              <a:buClr>
                <a:schemeClr val="dk1"/>
              </a:buClr>
              <a:buSzPts val="1000"/>
              <a:buNone/>
              <a:defRPr sz="1000">
                <a:solidFill>
                  <a:schemeClr val="dk1"/>
                </a:solidFill>
              </a:defRPr>
            </a:lvl8pPr>
            <a:lvl9pPr lvl="8" algn="r">
              <a:lnSpc>
                <a:spcPct val="100000"/>
              </a:lnSpc>
              <a:spcBef>
                <a:spcPts val="0"/>
              </a:spcBef>
              <a:spcAft>
                <a:spcPts val="0"/>
              </a:spcAft>
              <a:buClr>
                <a:schemeClr val="dk1"/>
              </a:buClr>
              <a:buSzPts val="1000"/>
              <a:buNone/>
              <a:defRPr sz="1000">
                <a:solidFill>
                  <a:schemeClr val="dk1"/>
                </a:solidFill>
              </a:defRPr>
            </a:lvl9pPr>
          </a:lstStyle>
          <a:p/>
        </p:txBody>
      </p:sp>
      <p:sp>
        <p:nvSpPr>
          <p:cNvPr id="61" name="Google Shape;61;p52"/>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_1_1">
    <p:spTree>
      <p:nvGrpSpPr>
        <p:cNvPr id="62" name="Shape 62"/>
        <p:cNvGrpSpPr/>
        <p:nvPr/>
      </p:nvGrpSpPr>
      <p:grpSpPr>
        <a:xfrm>
          <a:off x="0" y="0"/>
          <a:ext cx="0" cy="0"/>
          <a:chOff x="0" y="0"/>
          <a:chExt cx="0" cy="0"/>
        </a:xfrm>
      </p:grpSpPr>
      <p:sp>
        <p:nvSpPr>
          <p:cNvPr id="63" name="Google Shape;63;p55"/>
          <p:cNvSpPr/>
          <p:nvPr/>
        </p:nvSpPr>
        <p:spPr>
          <a:xfrm flipH="1">
            <a:off x="474000" y="938800"/>
            <a:ext cx="8196000" cy="38196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5"/>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65" name="Google Shape;65;p55"/>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1pPr>
            <a:lvl2pPr lvl="1"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2pPr>
            <a:lvl3pPr lvl="2"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3pPr>
            <a:lvl4pPr lvl="3"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4pPr>
            <a:lvl5pPr lvl="4"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5pPr>
            <a:lvl6pPr lvl="5"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6pPr>
            <a:lvl7pPr lvl="6"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7pPr>
            <a:lvl8pPr lvl="7"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8pPr>
            <a:lvl9pPr lvl="8"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9pPr>
          </a:lstStyle>
          <a:p/>
        </p:txBody>
      </p:sp>
      <p:sp>
        <p:nvSpPr>
          <p:cNvPr id="7" name="Google Shape;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Light"/>
              <a:buChar char="●"/>
              <a:defRPr b="0" i="0" sz="1800" u="none" cap="none" strike="noStrike">
                <a:solidFill>
                  <a:schemeClr val="dk1"/>
                </a:solidFill>
                <a:latin typeface="Open Sans Light"/>
                <a:ea typeface="Open Sans Light"/>
                <a:cs typeface="Open Sans Light"/>
                <a:sym typeface="Open Sans Light"/>
              </a:defRPr>
            </a:lvl1pPr>
            <a:lvl2pPr indent="-317500" lvl="1" marL="9144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2pPr>
            <a:lvl3pPr indent="-317500" lvl="2" marL="13716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4pPr>
            <a:lvl5pPr indent="-317500" lvl="4" marL="22860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5pPr>
            <a:lvl6pPr indent="-317500" lvl="5" marL="27432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6pPr>
            <a:lvl7pPr indent="-317500" lvl="6" marL="32004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7pPr>
            <a:lvl8pPr indent="-317500" lvl="7" marL="36576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8pPr>
            <a:lvl9pPr indent="-317500" lvl="8" marL="4114800" marR="0" rtl="0" algn="l">
              <a:lnSpc>
                <a:spcPct val="115000"/>
              </a:lnSpc>
              <a:spcBef>
                <a:spcPts val="1600"/>
              </a:spcBef>
              <a:spcAft>
                <a:spcPts val="160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9pPr>
          </a:lstStyle>
          <a:p/>
        </p:txBody>
      </p:sp>
      <p:sp>
        <p:nvSpPr>
          <p:cNvPr id="8" name="Google Shape;8;p44"/>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C89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C89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C89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C89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C89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C89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C89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C89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C89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
          <p:cNvSpPr txBox="1"/>
          <p:nvPr>
            <p:ph idx="1" type="subTitle"/>
          </p:nvPr>
        </p:nvSpPr>
        <p:spPr>
          <a:xfrm>
            <a:off x="5315417" y="2162913"/>
            <a:ext cx="3746804"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sz="1600"/>
              <a:t>Phân tích dữ liệu thông minh – 19_21</a:t>
            </a:r>
            <a:endParaRPr sz="1600"/>
          </a:p>
        </p:txBody>
      </p:sp>
      <p:sp>
        <p:nvSpPr>
          <p:cNvPr id="119" name="Google Shape;119;p1"/>
          <p:cNvSpPr txBox="1"/>
          <p:nvPr>
            <p:ph type="ctrTitle"/>
          </p:nvPr>
        </p:nvSpPr>
        <p:spPr>
          <a:xfrm>
            <a:off x="2155903" y="481288"/>
            <a:ext cx="6823493" cy="1782300"/>
          </a:xfrm>
          <a:prstGeom prst="rect">
            <a:avLst/>
          </a:prstGeom>
          <a:noFill/>
          <a:ln>
            <a:noFill/>
          </a:ln>
        </p:spPr>
        <p:txBody>
          <a:bodyPr anchorCtr="0" anchor="b" bIns="91425" lIns="91425" spcFirstLastPara="1" rIns="136650" wrap="square" tIns="91425">
            <a:noAutofit/>
          </a:bodyPr>
          <a:lstStyle/>
          <a:p>
            <a:pPr indent="0" lvl="0" marL="0" rtl="0" algn="r">
              <a:lnSpc>
                <a:spcPct val="100000"/>
              </a:lnSpc>
              <a:spcBef>
                <a:spcPts val="0"/>
              </a:spcBef>
              <a:spcAft>
                <a:spcPts val="0"/>
              </a:spcAft>
              <a:buSzPts val="6000"/>
              <a:buNone/>
            </a:pPr>
            <a:r>
              <a:rPr lang="en-US"/>
              <a:t>House Prices - Advanced Regression Techniques</a:t>
            </a:r>
            <a:endParaRPr/>
          </a:p>
        </p:txBody>
      </p:sp>
      <p:cxnSp>
        <p:nvCxnSpPr>
          <p:cNvPr id="120" name="Google Shape;120;p1"/>
          <p:cNvCxnSpPr/>
          <p:nvPr/>
        </p:nvCxnSpPr>
        <p:spPr>
          <a:xfrm>
            <a:off x="8135150" y="-47075"/>
            <a:ext cx="0" cy="785700"/>
          </a:xfrm>
          <a:prstGeom prst="straightConnector1">
            <a:avLst/>
          </a:prstGeom>
          <a:noFill/>
          <a:ln cap="flat" cmpd="sng" w="19050">
            <a:solidFill>
              <a:schemeClr val="accent1"/>
            </a:solidFill>
            <a:prstDash val="solid"/>
            <a:round/>
            <a:headEnd len="sm" w="sm" type="none"/>
            <a:tailEnd len="sm" w="sm" type="none"/>
          </a:ln>
        </p:spPr>
      </p:cxnSp>
      <p:sp>
        <p:nvSpPr>
          <p:cNvPr id="121" name="Google Shape;121;p1"/>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0"/>
          <p:cNvSpPr/>
          <p:nvPr/>
        </p:nvSpPr>
        <p:spPr>
          <a:xfrm rot="-5400000">
            <a:off x="6129375" y="2267475"/>
            <a:ext cx="2028600" cy="4019400"/>
          </a:xfrm>
          <a:prstGeom prst="snip1Rect">
            <a:avLst>
              <a:gd fmla="val 31799"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0"/>
          <p:cNvSpPr txBox="1"/>
          <p:nvPr>
            <p:ph idx="1" type="body"/>
          </p:nvPr>
        </p:nvSpPr>
        <p:spPr>
          <a:xfrm>
            <a:off x="642050" y="3383279"/>
            <a:ext cx="3929950" cy="1174995"/>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US" sz="1100">
                <a:solidFill>
                  <a:schemeClr val="dk1"/>
                </a:solidFill>
              </a:rPr>
              <a:t>Trong trường hợp này chúng ta sẽ phải điền 0 cho những cột thiếu bên MasVnrArea</a:t>
            </a:r>
            <a:endParaRPr sz="1100">
              <a:solidFill>
                <a:schemeClr val="dk1"/>
              </a:solidFill>
            </a:endParaRPr>
          </a:p>
        </p:txBody>
      </p:sp>
      <p:sp>
        <p:nvSpPr>
          <p:cNvPr id="239" name="Google Shape;239;p10"/>
          <p:cNvSpPr txBox="1"/>
          <p:nvPr/>
        </p:nvSpPr>
        <p:spPr>
          <a:xfrm>
            <a:off x="610477" y="371745"/>
            <a:ext cx="2558400" cy="94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bel"/>
              <a:buNone/>
            </a:pPr>
            <a:r>
              <a:rPr b="0" i="0" lang="en-US" sz="2200" u="none" cap="none" strike="noStrike">
                <a:solidFill>
                  <a:schemeClr val="dk1"/>
                </a:solidFill>
                <a:latin typeface="Maven Pro"/>
                <a:ea typeface="Maven Pro"/>
                <a:cs typeface="Maven Pro"/>
                <a:sym typeface="Maven Pro"/>
              </a:rPr>
              <a:t>Tập dữ liệu</a:t>
            </a:r>
            <a:endParaRPr b="0" i="0" sz="2200" u="none" cap="none" strike="noStrike">
              <a:solidFill>
                <a:schemeClr val="dk1"/>
              </a:solidFill>
              <a:latin typeface="Maven Pro"/>
              <a:ea typeface="Maven Pro"/>
              <a:cs typeface="Maven Pro"/>
              <a:sym typeface="Maven Pro"/>
            </a:endParaRPr>
          </a:p>
        </p:txBody>
      </p:sp>
      <p:pic>
        <p:nvPicPr>
          <p:cNvPr id="240" name="Google Shape;240;p10"/>
          <p:cNvPicPr preferRelativeResize="0"/>
          <p:nvPr/>
        </p:nvPicPr>
        <p:blipFill rotWithShape="1">
          <a:blip r:embed="rId3">
            <a:alphaModFix/>
          </a:blip>
          <a:srcRect b="0" l="0" r="0" t="0"/>
          <a:stretch/>
        </p:blipFill>
        <p:spPr>
          <a:xfrm>
            <a:off x="369277" y="1108965"/>
            <a:ext cx="8405446" cy="2020019"/>
          </a:xfrm>
          <a:prstGeom prst="rect">
            <a:avLst/>
          </a:prstGeom>
          <a:noFill/>
          <a:ln>
            <a:noFill/>
          </a:ln>
        </p:spPr>
      </p:pic>
      <p:sp>
        <p:nvSpPr>
          <p:cNvPr id="241" name="Google Shape;241;p10"/>
          <p:cNvSpPr txBox="1"/>
          <p:nvPr/>
        </p:nvSpPr>
        <p:spPr>
          <a:xfrm>
            <a:off x="5563772" y="3800121"/>
            <a:ext cx="321095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pen Sans Light"/>
                <a:ea typeface="Open Sans Light"/>
                <a:cs typeface="Open Sans Light"/>
                <a:sym typeface="Open Sans Light"/>
              </a:rPr>
              <a:t>Đây chỉ là ví dụ về một vài cột trong 81 cột của dữ liệu. Chi tiết về các cột khác nằm trong file jupyter notebook của nhóm</a:t>
            </a:r>
            <a:endParaRPr b="0" i="0" sz="1400" u="none" cap="none" strike="noStrike">
              <a:solidFill>
                <a:srgbClr val="000000"/>
              </a:solidFill>
              <a:latin typeface="Open Sans Light"/>
              <a:ea typeface="Open Sans Light"/>
              <a:cs typeface="Open Sans Light"/>
              <a:sym typeface="Open Sans Light"/>
            </a:endParaRPr>
          </a:p>
        </p:txBody>
      </p:sp>
      <p:sp>
        <p:nvSpPr>
          <p:cNvPr id="242" name="Google Shape;242;p10"/>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76"/>
          <p:cNvSpPr txBox="1"/>
          <p:nvPr/>
        </p:nvSpPr>
        <p:spPr>
          <a:xfrm>
            <a:off x="513827" y="0"/>
            <a:ext cx="5433900" cy="94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bel"/>
              <a:buNone/>
            </a:pPr>
            <a:r>
              <a:rPr b="0" i="0" lang="en-US" sz="2200" u="none" cap="none" strike="noStrike">
                <a:solidFill>
                  <a:srgbClr val="2E1B11"/>
                </a:solidFill>
                <a:latin typeface="Maven Pro"/>
                <a:ea typeface="Maven Pro"/>
                <a:cs typeface="Maven Pro"/>
                <a:sym typeface="Maven Pro"/>
              </a:rPr>
              <a:t>Phân tíc</a:t>
            </a:r>
            <a:r>
              <a:rPr lang="en-US" sz="2200">
                <a:solidFill>
                  <a:srgbClr val="2E1B11"/>
                </a:solidFill>
                <a:latin typeface="Maven Pro"/>
                <a:ea typeface="Maven Pro"/>
                <a:cs typeface="Maven Pro"/>
                <a:sym typeface="Maven Pro"/>
              </a:rPr>
              <a:t>h phân phối của SalePrice</a:t>
            </a:r>
            <a:endParaRPr b="1" i="0" sz="2200" u="none" cap="none" strike="noStrike">
              <a:solidFill>
                <a:schemeClr val="dk1"/>
              </a:solidFill>
              <a:latin typeface="Abel"/>
              <a:ea typeface="Abel"/>
              <a:cs typeface="Abel"/>
              <a:sym typeface="Abel"/>
            </a:endParaRPr>
          </a:p>
        </p:txBody>
      </p:sp>
      <p:sp>
        <p:nvSpPr>
          <p:cNvPr id="248" name="Google Shape;248;p76"/>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pic>
        <p:nvPicPr>
          <p:cNvPr id="249" name="Google Shape;249;p76"/>
          <p:cNvPicPr preferRelativeResize="0"/>
          <p:nvPr/>
        </p:nvPicPr>
        <p:blipFill>
          <a:blip r:embed="rId3">
            <a:alphaModFix/>
          </a:blip>
          <a:stretch>
            <a:fillRect/>
          </a:stretch>
        </p:blipFill>
        <p:spPr>
          <a:xfrm>
            <a:off x="2037364" y="635175"/>
            <a:ext cx="6602924" cy="4413647"/>
          </a:xfrm>
          <a:prstGeom prst="rect">
            <a:avLst/>
          </a:prstGeom>
          <a:noFill/>
          <a:ln>
            <a:noFill/>
          </a:ln>
        </p:spPr>
      </p:pic>
      <p:sp>
        <p:nvSpPr>
          <p:cNvPr id="250" name="Google Shape;250;p76"/>
          <p:cNvSpPr txBox="1"/>
          <p:nvPr/>
        </p:nvSpPr>
        <p:spPr>
          <a:xfrm>
            <a:off x="93500" y="2426350"/>
            <a:ext cx="179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Light"/>
                <a:ea typeface="Open Sans Light"/>
                <a:cs typeface="Open Sans Light"/>
                <a:sym typeface="Open Sans Light"/>
              </a:rPr>
              <a:t>Ta thấy giá nhà chủ yếu phân bố ở mức 100000 - 200000</a:t>
            </a:r>
            <a:endParaRPr>
              <a:latin typeface="Open Sans Light"/>
              <a:ea typeface="Open Sans Light"/>
              <a:cs typeface="Open Sans Light"/>
              <a:sym typeface="Open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cxnSp>
        <p:nvCxnSpPr>
          <p:cNvPr id="255" name="Google Shape;255;p12"/>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
        <p:nvSpPr>
          <p:cNvPr id="256" name="Google Shape;256;p12"/>
          <p:cNvSpPr txBox="1"/>
          <p:nvPr/>
        </p:nvSpPr>
        <p:spPr>
          <a:xfrm>
            <a:off x="112225" y="301675"/>
            <a:ext cx="28992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2E1B11"/>
                </a:solidFill>
                <a:latin typeface="Maven Pro"/>
                <a:ea typeface="Maven Pro"/>
                <a:cs typeface="Maven Pro"/>
                <a:sym typeface="Maven Pro"/>
              </a:rPr>
              <a:t>Phân tích c</a:t>
            </a:r>
            <a:r>
              <a:rPr lang="en-US" sz="2200">
                <a:solidFill>
                  <a:srgbClr val="2E1B11"/>
                </a:solidFill>
                <a:latin typeface="Maven Pro"/>
                <a:ea typeface="Maven Pro"/>
                <a:cs typeface="Maven Pro"/>
                <a:sym typeface="Maven Pro"/>
              </a:rPr>
              <a:t>orrelation matrix </a:t>
            </a:r>
            <a:endParaRPr b="0" i="0" sz="1400" u="none" cap="none" strike="noStrike">
              <a:solidFill>
                <a:srgbClr val="000000"/>
              </a:solidFill>
              <a:latin typeface="Arial"/>
              <a:ea typeface="Arial"/>
              <a:cs typeface="Arial"/>
              <a:sym typeface="Arial"/>
            </a:endParaRPr>
          </a:p>
        </p:txBody>
      </p:sp>
      <p:sp>
        <p:nvSpPr>
          <p:cNvPr id="257" name="Google Shape;257;p12"/>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pic>
        <p:nvPicPr>
          <p:cNvPr id="258" name="Google Shape;258;p12"/>
          <p:cNvPicPr preferRelativeResize="0"/>
          <p:nvPr/>
        </p:nvPicPr>
        <p:blipFill>
          <a:blip r:embed="rId3">
            <a:alphaModFix/>
          </a:blip>
          <a:stretch>
            <a:fillRect/>
          </a:stretch>
        </p:blipFill>
        <p:spPr>
          <a:xfrm>
            <a:off x="3102325" y="0"/>
            <a:ext cx="5433790" cy="5143500"/>
          </a:xfrm>
          <a:prstGeom prst="rect">
            <a:avLst/>
          </a:prstGeom>
          <a:noFill/>
          <a:ln>
            <a:noFill/>
          </a:ln>
        </p:spPr>
      </p:pic>
      <p:sp>
        <p:nvSpPr>
          <p:cNvPr id="259" name="Google Shape;259;p12"/>
          <p:cNvSpPr txBox="1"/>
          <p:nvPr/>
        </p:nvSpPr>
        <p:spPr>
          <a:xfrm>
            <a:off x="112225" y="1186500"/>
            <a:ext cx="28992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latin typeface="Open Sans Light"/>
                <a:ea typeface="Open Sans Light"/>
                <a:cs typeface="Open Sans Light"/>
                <a:sym typeface="Open Sans Light"/>
              </a:rPr>
              <a:t>Correlation matrix cho ta thấy sự tương quan giữa các thuộc tính với nhau. Trong biểu đồ này, ta thấy có những cặp thuộc tính có tương quan lớn với nhau là:</a:t>
            </a:r>
            <a:endParaRPr>
              <a:latin typeface="Open Sans Light"/>
              <a:ea typeface="Open Sans Light"/>
              <a:cs typeface="Open Sans Light"/>
              <a:sym typeface="Open Sans Light"/>
            </a:endParaRPr>
          </a:p>
          <a:p>
            <a:pPr indent="-317500" lvl="0" marL="457200" rtl="0" algn="just">
              <a:spcBef>
                <a:spcPts val="0"/>
              </a:spcBef>
              <a:spcAft>
                <a:spcPts val="0"/>
              </a:spcAft>
              <a:buSzPts val="1400"/>
              <a:buFont typeface="Open Sans Light"/>
              <a:buChar char="-"/>
            </a:pPr>
            <a:r>
              <a:rPr lang="en-US">
                <a:latin typeface="Open Sans Light"/>
                <a:ea typeface="Open Sans Light"/>
                <a:cs typeface="Open Sans Light"/>
                <a:sym typeface="Open Sans Light"/>
              </a:rPr>
              <a:t>TotalBsmt và 1stFlrSF</a:t>
            </a:r>
            <a:endParaRPr>
              <a:latin typeface="Open Sans Light"/>
              <a:ea typeface="Open Sans Light"/>
              <a:cs typeface="Open Sans Light"/>
              <a:sym typeface="Open Sans Light"/>
            </a:endParaRPr>
          </a:p>
          <a:p>
            <a:pPr indent="-317500" lvl="0" marL="457200" rtl="0" algn="just">
              <a:spcBef>
                <a:spcPts val="0"/>
              </a:spcBef>
              <a:spcAft>
                <a:spcPts val="0"/>
              </a:spcAft>
              <a:buSzPts val="1400"/>
              <a:buFont typeface="Open Sans Light"/>
              <a:buChar char="-"/>
            </a:pPr>
            <a:r>
              <a:rPr lang="en-US">
                <a:latin typeface="Open Sans Light"/>
                <a:ea typeface="Open Sans Light"/>
                <a:cs typeface="Open Sans Light"/>
                <a:sym typeface="Open Sans Light"/>
              </a:rPr>
              <a:t>GarageYrBlt và YearBuilt</a:t>
            </a:r>
            <a:endParaRPr>
              <a:latin typeface="Open Sans Light"/>
              <a:ea typeface="Open Sans Light"/>
              <a:cs typeface="Open Sans Light"/>
              <a:sym typeface="Open Sans Light"/>
            </a:endParaRPr>
          </a:p>
          <a:p>
            <a:pPr indent="-317500" lvl="0" marL="457200" rtl="0" algn="just">
              <a:spcBef>
                <a:spcPts val="0"/>
              </a:spcBef>
              <a:spcAft>
                <a:spcPts val="0"/>
              </a:spcAft>
              <a:buSzPts val="1400"/>
              <a:buFont typeface="Open Sans Light"/>
              <a:buChar char="-"/>
            </a:pPr>
            <a:r>
              <a:rPr lang="en-US">
                <a:latin typeface="Open Sans Light"/>
                <a:ea typeface="Open Sans Light"/>
                <a:cs typeface="Open Sans Light"/>
                <a:sym typeface="Open Sans Light"/>
              </a:rPr>
              <a:t>GarageCars và GarageArea</a:t>
            </a:r>
            <a:endParaRPr>
              <a:latin typeface="Open Sans Light"/>
              <a:ea typeface="Open Sans Light"/>
              <a:cs typeface="Open Sans Light"/>
              <a:sym typeface="Open Sans Light"/>
            </a:endParaRPr>
          </a:p>
          <a:p>
            <a:pPr indent="-317500" lvl="0" marL="457200" rtl="0" algn="just">
              <a:spcBef>
                <a:spcPts val="0"/>
              </a:spcBef>
              <a:spcAft>
                <a:spcPts val="0"/>
              </a:spcAft>
              <a:buSzPts val="1400"/>
              <a:buFont typeface="Open Sans Light"/>
              <a:buChar char="-"/>
            </a:pPr>
            <a:r>
              <a:rPr lang="en-US">
                <a:latin typeface="Open Sans Light"/>
                <a:ea typeface="Open Sans Light"/>
                <a:cs typeface="Open Sans Light"/>
                <a:sym typeface="Open Sans Light"/>
              </a:rPr>
              <a:t>SalePrice và OverallQual</a:t>
            </a:r>
            <a:endParaRPr>
              <a:latin typeface="Open Sans Light"/>
              <a:ea typeface="Open Sans Light"/>
              <a:cs typeface="Open Sans Light"/>
              <a:sym typeface="Open Sans Light"/>
            </a:endParaRPr>
          </a:p>
          <a:p>
            <a:pPr indent="-317500" lvl="0" marL="457200" rtl="0" algn="just">
              <a:spcBef>
                <a:spcPts val="0"/>
              </a:spcBef>
              <a:spcAft>
                <a:spcPts val="0"/>
              </a:spcAft>
              <a:buSzPts val="1400"/>
              <a:buFont typeface="Open Sans Light"/>
              <a:buChar char="-"/>
            </a:pPr>
            <a:r>
              <a:rPr lang="en-US">
                <a:latin typeface="Open Sans Light"/>
                <a:ea typeface="Open Sans Light"/>
                <a:cs typeface="Open Sans Light"/>
                <a:sym typeface="Open Sans Light"/>
              </a:rPr>
              <a:t>SalePrice và GrLivArea</a:t>
            </a:r>
            <a:endParaRPr>
              <a:latin typeface="Open Sans Light"/>
              <a:ea typeface="Open Sans Light"/>
              <a:cs typeface="Open Sans Light"/>
              <a:sym typeface="Open Sans Light"/>
            </a:endParaRPr>
          </a:p>
          <a:p>
            <a:pPr indent="-317500" lvl="0" marL="457200" rtl="0" algn="just">
              <a:spcBef>
                <a:spcPts val="0"/>
              </a:spcBef>
              <a:spcAft>
                <a:spcPts val="0"/>
              </a:spcAft>
              <a:buSzPts val="1400"/>
              <a:buFont typeface="Open Sans Light"/>
              <a:buChar char="-"/>
            </a:pPr>
            <a:r>
              <a:rPr lang="en-US">
                <a:latin typeface="Open Sans Light"/>
                <a:ea typeface="Open Sans Light"/>
                <a:cs typeface="Open Sans Light"/>
                <a:sym typeface="Open Sans Light"/>
              </a:rPr>
              <a:t>SalePrice và GarageCars</a:t>
            </a:r>
            <a:endParaRPr>
              <a:latin typeface="Open Sans Light"/>
              <a:ea typeface="Open Sans Light"/>
              <a:cs typeface="Open Sans Light"/>
              <a:sym typeface="Open Sans Light"/>
            </a:endParaRPr>
          </a:p>
          <a:p>
            <a:pPr indent="-317500" lvl="0" marL="457200" rtl="0" algn="just">
              <a:spcBef>
                <a:spcPts val="0"/>
              </a:spcBef>
              <a:spcAft>
                <a:spcPts val="0"/>
              </a:spcAft>
              <a:buSzPts val="1400"/>
              <a:buFont typeface="Open Sans Light"/>
              <a:buChar char="-"/>
            </a:pPr>
            <a:r>
              <a:rPr lang="en-US">
                <a:latin typeface="Open Sans Light"/>
                <a:ea typeface="Open Sans Light"/>
                <a:cs typeface="Open Sans Light"/>
                <a:sym typeface="Open Sans Light"/>
              </a:rPr>
              <a:t>SalePrice và GarageYrBlt</a:t>
            </a:r>
            <a:endParaRPr>
              <a:latin typeface="Open Sans Light"/>
              <a:ea typeface="Open Sans Light"/>
              <a:cs typeface="Open Sans Light"/>
              <a:sym typeface="Open Sa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316e556fd6_0_61"/>
          <p:cNvSpPr txBox="1"/>
          <p:nvPr>
            <p:ph idx="12" type="sldNum"/>
          </p:nvPr>
        </p:nvSpPr>
        <p:spPr>
          <a:xfrm>
            <a:off x="6922077" y="4774191"/>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5" name="Google Shape;265;g1316e556fd6_0_61"/>
          <p:cNvPicPr preferRelativeResize="0"/>
          <p:nvPr/>
        </p:nvPicPr>
        <p:blipFill>
          <a:blip r:embed="rId3">
            <a:alphaModFix/>
          </a:blip>
          <a:stretch>
            <a:fillRect/>
          </a:stretch>
        </p:blipFill>
        <p:spPr>
          <a:xfrm>
            <a:off x="626088" y="376850"/>
            <a:ext cx="7891832" cy="44693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1"/>
          <p:cNvSpPr txBox="1"/>
          <p:nvPr>
            <p:ph idx="6" type="ctrTitle"/>
          </p:nvPr>
        </p:nvSpPr>
        <p:spPr>
          <a:xfrm>
            <a:off x="610475" y="371748"/>
            <a:ext cx="2238000" cy="58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US">
                <a:latin typeface="Maven Pro"/>
                <a:ea typeface="Maven Pro"/>
                <a:cs typeface="Maven Pro"/>
                <a:sym typeface="Maven Pro"/>
              </a:rPr>
              <a:t>Phân tích</a:t>
            </a:r>
            <a:endParaRPr b="0">
              <a:latin typeface="Maven Pro"/>
              <a:ea typeface="Maven Pro"/>
              <a:cs typeface="Maven Pro"/>
              <a:sym typeface="Maven Pro"/>
            </a:endParaRPr>
          </a:p>
        </p:txBody>
      </p:sp>
      <p:cxnSp>
        <p:nvCxnSpPr>
          <p:cNvPr id="271" name="Google Shape;271;p11"/>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
        <p:nvSpPr>
          <p:cNvPr id="272" name="Google Shape;272;p11"/>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273" name="Google Shape;273;p11"/>
          <p:cNvSpPr txBox="1"/>
          <p:nvPr/>
        </p:nvSpPr>
        <p:spPr>
          <a:xfrm>
            <a:off x="1689075" y="4038525"/>
            <a:ext cx="71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Light"/>
                <a:ea typeface="Open Sans Light"/>
                <a:cs typeface="Open Sans Light"/>
                <a:sym typeface="Open Sans Light"/>
              </a:rPr>
              <a:t>Ta thấy cả 3 biến trên đều không ảnh hưởng nhiều tới giá bán</a:t>
            </a:r>
            <a:endParaRPr>
              <a:latin typeface="Open Sans Light"/>
              <a:ea typeface="Open Sans Light"/>
              <a:cs typeface="Open Sans Light"/>
              <a:sym typeface="Open Sans Light"/>
            </a:endParaRPr>
          </a:p>
        </p:txBody>
      </p:sp>
      <p:pic>
        <p:nvPicPr>
          <p:cNvPr id="274" name="Google Shape;274;p11"/>
          <p:cNvPicPr preferRelativeResize="0"/>
          <p:nvPr/>
        </p:nvPicPr>
        <p:blipFill>
          <a:blip r:embed="rId3">
            <a:alphaModFix/>
          </a:blip>
          <a:stretch>
            <a:fillRect/>
          </a:stretch>
        </p:blipFill>
        <p:spPr>
          <a:xfrm>
            <a:off x="713500" y="1185211"/>
            <a:ext cx="7592631" cy="2773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2f87f58fca_0_0"/>
          <p:cNvSpPr txBox="1"/>
          <p:nvPr>
            <p:ph type="ctrTitle"/>
          </p:nvPr>
        </p:nvSpPr>
        <p:spPr>
          <a:xfrm>
            <a:off x="818600" y="62150"/>
            <a:ext cx="7691700" cy="6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None/>
            </a:pPr>
            <a:r>
              <a:rPr b="0" i="0" lang="en-US" sz="2200" u="none" cap="none" strike="noStrike">
                <a:solidFill>
                  <a:srgbClr val="2E1B11"/>
                </a:solidFill>
                <a:latin typeface="Maven Pro"/>
                <a:ea typeface="Maven Pro"/>
                <a:cs typeface="Maven Pro"/>
                <a:sym typeface="Maven Pro"/>
              </a:rPr>
              <a:t>Phân tích </a:t>
            </a:r>
            <a:r>
              <a:rPr b="0" lang="en-US">
                <a:solidFill>
                  <a:srgbClr val="2E1B11"/>
                </a:solidFill>
                <a:latin typeface="Maven Pro"/>
                <a:ea typeface="Maven Pro"/>
                <a:cs typeface="Maven Pro"/>
                <a:sym typeface="Maven Pro"/>
              </a:rPr>
              <a:t>tương quan giữa YearBuilt và SalePrice</a:t>
            </a:r>
            <a:endParaRPr/>
          </a:p>
        </p:txBody>
      </p:sp>
      <p:pic>
        <p:nvPicPr>
          <p:cNvPr id="280" name="Google Shape;280;g12f87f58fca_0_0"/>
          <p:cNvPicPr preferRelativeResize="0"/>
          <p:nvPr/>
        </p:nvPicPr>
        <p:blipFill rotWithShape="1">
          <a:blip r:embed="rId3">
            <a:alphaModFix/>
          </a:blip>
          <a:srcRect b="0" l="0" r="0" t="0"/>
          <a:stretch/>
        </p:blipFill>
        <p:spPr>
          <a:xfrm>
            <a:off x="177525" y="675625"/>
            <a:ext cx="7112726" cy="4098575"/>
          </a:xfrm>
          <a:prstGeom prst="rect">
            <a:avLst/>
          </a:prstGeom>
          <a:noFill/>
          <a:ln>
            <a:noFill/>
          </a:ln>
        </p:spPr>
      </p:pic>
      <p:sp>
        <p:nvSpPr>
          <p:cNvPr id="281" name="Google Shape;281;g12f87f58fca_0_0"/>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282" name="Google Shape;282;g12f87f58fca_0_0"/>
          <p:cNvSpPr txBox="1"/>
          <p:nvPr/>
        </p:nvSpPr>
        <p:spPr>
          <a:xfrm>
            <a:off x="7399225" y="708325"/>
            <a:ext cx="1558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Light"/>
                <a:ea typeface="Open Sans Light"/>
                <a:cs typeface="Open Sans Light"/>
                <a:sym typeface="Open Sans Light"/>
              </a:rPr>
              <a:t>Những ngôi nhà giá cao nhất lại được xây gần đây nhất. </a:t>
            </a:r>
            <a:endParaRPr>
              <a:latin typeface="Open Sans Light"/>
              <a:ea typeface="Open Sans Light"/>
              <a:cs typeface="Open Sans Light"/>
              <a:sym typeface="Open Sans Light"/>
            </a:endParaRPr>
          </a:p>
          <a:p>
            <a:pPr indent="0" lvl="0" marL="0" rtl="0" algn="l">
              <a:spcBef>
                <a:spcPts val="0"/>
              </a:spcBef>
              <a:spcAft>
                <a:spcPts val="0"/>
              </a:spcAft>
              <a:buNone/>
            </a:pPr>
            <a:r>
              <a:rPr lang="en-US">
                <a:latin typeface="Open Sans Light"/>
                <a:ea typeface="Open Sans Light"/>
                <a:cs typeface="Open Sans Light"/>
                <a:sym typeface="Open Sans Light"/>
              </a:rPr>
              <a:t>Điều này có thể giải thích bởi nhiều lý do, vị trí địa lý, đất nước,... Nếu lấy ví dụ những căn nhà cổ ở Hà Nội thì có giá 1.3 tỷ/ m2. </a:t>
            </a:r>
            <a:endParaRPr>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316e556fd6_0_0"/>
          <p:cNvSpPr txBox="1"/>
          <p:nvPr>
            <p:ph type="ctrTitle"/>
          </p:nvPr>
        </p:nvSpPr>
        <p:spPr>
          <a:xfrm>
            <a:off x="610471" y="278225"/>
            <a:ext cx="8011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US">
                <a:latin typeface="Maven Pro"/>
                <a:ea typeface="Maven Pro"/>
                <a:cs typeface="Maven Pro"/>
                <a:sym typeface="Maven Pro"/>
              </a:rPr>
              <a:t>Phân tích tương quan giữa GrLivArea và SalePrice</a:t>
            </a:r>
            <a:endParaRPr b="0">
              <a:latin typeface="Maven Pro"/>
              <a:ea typeface="Maven Pro"/>
              <a:cs typeface="Maven Pro"/>
              <a:sym typeface="Maven Pro"/>
            </a:endParaRPr>
          </a:p>
        </p:txBody>
      </p:sp>
      <p:sp>
        <p:nvSpPr>
          <p:cNvPr id="288" name="Google Shape;288;g1316e556fd6_0_0"/>
          <p:cNvSpPr txBox="1"/>
          <p:nvPr>
            <p:ph idx="12" type="sldNum"/>
          </p:nvPr>
        </p:nvSpPr>
        <p:spPr>
          <a:xfrm>
            <a:off x="6922077" y="4774191"/>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9" name="Google Shape;289;g1316e556fd6_0_0"/>
          <p:cNvPicPr preferRelativeResize="0"/>
          <p:nvPr/>
        </p:nvPicPr>
        <p:blipFill>
          <a:blip r:embed="rId3">
            <a:alphaModFix/>
          </a:blip>
          <a:stretch>
            <a:fillRect/>
          </a:stretch>
        </p:blipFill>
        <p:spPr>
          <a:xfrm>
            <a:off x="1189525" y="881170"/>
            <a:ext cx="6764945" cy="3151446"/>
          </a:xfrm>
          <a:prstGeom prst="rect">
            <a:avLst/>
          </a:prstGeom>
          <a:noFill/>
          <a:ln>
            <a:noFill/>
          </a:ln>
        </p:spPr>
      </p:pic>
      <p:sp>
        <p:nvSpPr>
          <p:cNvPr id="290" name="Google Shape;290;g1316e556fd6_0_0"/>
          <p:cNvSpPr txBox="1"/>
          <p:nvPr/>
        </p:nvSpPr>
        <p:spPr>
          <a:xfrm>
            <a:off x="1504650" y="4133500"/>
            <a:ext cx="613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Light"/>
                <a:ea typeface="Open Sans Light"/>
                <a:cs typeface="Open Sans Light"/>
                <a:sym typeface="Open Sans Light"/>
              </a:rPr>
              <a:t>Mặc dù vẫn có một số outlier, ta nhận thấy rằng giá trị của GrLivArea càng tăng thì SalePrice càng tăng.</a:t>
            </a:r>
            <a:endParaRPr>
              <a:latin typeface="Open Sans Light"/>
              <a:ea typeface="Open Sans Light"/>
              <a:cs typeface="Open Sans Light"/>
              <a:sym typeface="Open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316e556fd6_0_10"/>
          <p:cNvSpPr txBox="1"/>
          <p:nvPr>
            <p:ph idx="12" type="sldNum"/>
          </p:nvPr>
        </p:nvSpPr>
        <p:spPr>
          <a:xfrm>
            <a:off x="6922077" y="4774191"/>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6" name="Google Shape;296;g1316e556fd6_0_10"/>
          <p:cNvPicPr preferRelativeResize="0"/>
          <p:nvPr/>
        </p:nvPicPr>
        <p:blipFill>
          <a:blip r:embed="rId3">
            <a:alphaModFix/>
          </a:blip>
          <a:stretch>
            <a:fillRect/>
          </a:stretch>
        </p:blipFill>
        <p:spPr>
          <a:xfrm>
            <a:off x="561100" y="677600"/>
            <a:ext cx="8136100" cy="3853950"/>
          </a:xfrm>
          <a:prstGeom prst="rect">
            <a:avLst/>
          </a:prstGeom>
          <a:noFill/>
          <a:ln>
            <a:noFill/>
          </a:ln>
        </p:spPr>
      </p:pic>
      <p:sp>
        <p:nvSpPr>
          <p:cNvPr id="297" name="Google Shape;297;g1316e556fd6_0_10"/>
          <p:cNvSpPr txBox="1"/>
          <p:nvPr/>
        </p:nvSpPr>
        <p:spPr>
          <a:xfrm>
            <a:off x="112225" y="93525"/>
            <a:ext cx="7294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Maven Pro"/>
                <a:ea typeface="Maven Pro"/>
                <a:cs typeface="Maven Pro"/>
                <a:sym typeface="Maven Pro"/>
              </a:rPr>
              <a:t>Tương quan giữa diện tích tầng 1 và diện tích tầng 2</a:t>
            </a:r>
            <a:endParaRPr sz="2200">
              <a:latin typeface="Maven Pro"/>
              <a:ea typeface="Maven Pro"/>
              <a:cs typeface="Maven Pro"/>
              <a:sym typeface="Maven Pro"/>
            </a:endParaRPr>
          </a:p>
        </p:txBody>
      </p:sp>
      <p:sp>
        <p:nvSpPr>
          <p:cNvPr id="298" name="Google Shape;298;g1316e556fd6_0_10"/>
          <p:cNvSpPr txBox="1"/>
          <p:nvPr/>
        </p:nvSpPr>
        <p:spPr>
          <a:xfrm>
            <a:off x="1047400" y="4610450"/>
            <a:ext cx="72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Light"/>
                <a:ea typeface="Open Sans Light"/>
                <a:cs typeface="Open Sans Light"/>
                <a:sym typeface="Open Sans Light"/>
              </a:rPr>
              <a:t>Có rất nhiều nhà trong danh sách chỉ có tầng 1 mà không có tầng 2.</a:t>
            </a:r>
            <a:endParaRPr>
              <a:latin typeface="Open Sans Light"/>
              <a:ea typeface="Open Sans Light"/>
              <a:cs typeface="Open Sans Light"/>
              <a:sym typeface="Open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316e556fd6_0_15"/>
          <p:cNvSpPr txBox="1"/>
          <p:nvPr>
            <p:ph idx="12" type="sldNum"/>
          </p:nvPr>
        </p:nvSpPr>
        <p:spPr>
          <a:xfrm>
            <a:off x="6922077" y="4774191"/>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4" name="Google Shape;304;g1316e556fd6_0_15"/>
          <p:cNvPicPr preferRelativeResize="0"/>
          <p:nvPr/>
        </p:nvPicPr>
        <p:blipFill>
          <a:blip r:embed="rId3">
            <a:alphaModFix/>
          </a:blip>
          <a:stretch>
            <a:fillRect/>
          </a:stretch>
        </p:blipFill>
        <p:spPr>
          <a:xfrm>
            <a:off x="3405450" y="0"/>
            <a:ext cx="5156361" cy="5143500"/>
          </a:xfrm>
          <a:prstGeom prst="rect">
            <a:avLst/>
          </a:prstGeom>
          <a:noFill/>
          <a:ln>
            <a:noFill/>
          </a:ln>
        </p:spPr>
      </p:pic>
      <p:sp>
        <p:nvSpPr>
          <p:cNvPr id="305" name="Google Shape;305;g1316e556fd6_0_15"/>
          <p:cNvSpPr txBox="1"/>
          <p:nvPr/>
        </p:nvSpPr>
        <p:spPr>
          <a:xfrm>
            <a:off x="149625" y="140275"/>
            <a:ext cx="3151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Maven Pro"/>
                <a:ea typeface="Maven Pro"/>
                <a:cs typeface="Maven Pro"/>
                <a:sym typeface="Maven Pro"/>
              </a:rPr>
              <a:t>Diện tích mỗi tầng và giá nhà</a:t>
            </a:r>
            <a:endParaRPr sz="2200">
              <a:latin typeface="Maven Pro"/>
              <a:ea typeface="Maven Pro"/>
              <a:cs typeface="Maven Pro"/>
              <a:sym typeface="Maven Pro"/>
            </a:endParaRPr>
          </a:p>
        </p:txBody>
      </p:sp>
      <p:sp>
        <p:nvSpPr>
          <p:cNvPr id="306" name="Google Shape;306;g1316e556fd6_0_15"/>
          <p:cNvSpPr txBox="1"/>
          <p:nvPr/>
        </p:nvSpPr>
        <p:spPr>
          <a:xfrm>
            <a:off x="219825" y="1725150"/>
            <a:ext cx="3011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Light"/>
              <a:buChar char="-"/>
            </a:pPr>
            <a:r>
              <a:rPr lang="en-US">
                <a:latin typeface="Open Sans Light"/>
                <a:ea typeface="Open Sans Light"/>
                <a:cs typeface="Open Sans Light"/>
                <a:sym typeface="Open Sans Light"/>
              </a:rPr>
              <a:t>Ta nhận thấy những nhà có diện tích tầng 1 càng lớn thì giá bán của căn nhà sẽ càng cao.</a:t>
            </a:r>
            <a:endParaRPr>
              <a:latin typeface="Open Sans Light"/>
              <a:ea typeface="Open Sans Light"/>
              <a:cs typeface="Open Sans Light"/>
              <a:sym typeface="Open Sans Light"/>
            </a:endParaRPr>
          </a:p>
          <a:p>
            <a:pPr indent="-317500" lvl="0" marL="457200" rtl="0" algn="l">
              <a:spcBef>
                <a:spcPts val="0"/>
              </a:spcBef>
              <a:spcAft>
                <a:spcPts val="0"/>
              </a:spcAft>
              <a:buSzPts val="1400"/>
              <a:buFont typeface="Open Sans Light"/>
              <a:buChar char="-"/>
            </a:pPr>
            <a:r>
              <a:rPr lang="en-US">
                <a:latin typeface="Open Sans Light"/>
                <a:ea typeface="Open Sans Light"/>
                <a:cs typeface="Open Sans Light"/>
                <a:sym typeface="Open Sans Light"/>
              </a:rPr>
              <a:t>Đối với những nhà có tầng 2 thì diện tích tầng 2 càng lớn thì giá cũng càng cao.</a:t>
            </a:r>
            <a:endParaRPr>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75"/>
          <p:cNvPicPr preferRelativeResize="0"/>
          <p:nvPr/>
        </p:nvPicPr>
        <p:blipFill rotWithShape="1">
          <a:blip r:embed="rId3">
            <a:alphaModFix/>
          </a:blip>
          <a:srcRect b="0" l="0" r="0" t="0"/>
          <a:stretch/>
        </p:blipFill>
        <p:spPr>
          <a:xfrm>
            <a:off x="379350" y="535250"/>
            <a:ext cx="6653926" cy="4238951"/>
          </a:xfrm>
          <a:prstGeom prst="rect">
            <a:avLst/>
          </a:prstGeom>
          <a:noFill/>
          <a:ln>
            <a:noFill/>
          </a:ln>
        </p:spPr>
      </p:pic>
      <p:sp>
        <p:nvSpPr>
          <p:cNvPr id="312" name="Google Shape;312;p75"/>
          <p:cNvSpPr txBox="1"/>
          <p:nvPr>
            <p:ph type="ctrTitle"/>
          </p:nvPr>
        </p:nvSpPr>
        <p:spPr>
          <a:xfrm>
            <a:off x="818608" y="62150"/>
            <a:ext cx="78447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None/>
            </a:pPr>
            <a:r>
              <a:rPr b="0" i="0" lang="en-US" sz="2200" u="none" cap="none" strike="noStrike">
                <a:solidFill>
                  <a:srgbClr val="2E1B11"/>
                </a:solidFill>
                <a:latin typeface="Maven Pro"/>
                <a:ea typeface="Maven Pro"/>
                <a:cs typeface="Maven Pro"/>
                <a:sym typeface="Maven Pro"/>
              </a:rPr>
              <a:t>Phân tích t</a:t>
            </a:r>
            <a:r>
              <a:rPr b="0" lang="en-US">
                <a:solidFill>
                  <a:srgbClr val="2E1B11"/>
                </a:solidFill>
                <a:latin typeface="Maven Pro"/>
                <a:ea typeface="Maven Pro"/>
                <a:cs typeface="Maven Pro"/>
                <a:sym typeface="Maven Pro"/>
              </a:rPr>
              <a:t>ương quan giữa OverallQual và SalePrice</a:t>
            </a:r>
            <a:br>
              <a:rPr b="0" i="0" lang="en-US" sz="1400" u="none" cap="none" strike="noStrike">
                <a:solidFill>
                  <a:srgbClr val="000000"/>
                </a:solidFill>
                <a:latin typeface="Arial"/>
                <a:ea typeface="Arial"/>
                <a:cs typeface="Arial"/>
                <a:sym typeface="Arial"/>
              </a:rPr>
            </a:br>
            <a:endParaRPr/>
          </a:p>
        </p:txBody>
      </p:sp>
      <p:sp>
        <p:nvSpPr>
          <p:cNvPr id="313" name="Google Shape;313;p75"/>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314" name="Google Shape;314;p75"/>
          <p:cNvSpPr txBox="1"/>
          <p:nvPr/>
        </p:nvSpPr>
        <p:spPr>
          <a:xfrm>
            <a:off x="7033275" y="1269475"/>
            <a:ext cx="16299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latin typeface="Open Sans Light"/>
                <a:ea typeface="Open Sans Light"/>
                <a:cs typeface="Open Sans Light"/>
                <a:sym typeface="Open Sans Light"/>
              </a:rPr>
              <a:t>Biểu đồ nói về sự phân phối của SalePrice theo OveralQual. </a:t>
            </a:r>
            <a:endParaRPr>
              <a:latin typeface="Open Sans Light"/>
              <a:ea typeface="Open Sans Light"/>
              <a:cs typeface="Open Sans Light"/>
              <a:sym typeface="Open Sans Light"/>
            </a:endParaRPr>
          </a:p>
          <a:p>
            <a:pPr indent="0" lvl="0" marL="0" rtl="0" algn="just">
              <a:spcBef>
                <a:spcPts val="0"/>
              </a:spcBef>
              <a:spcAft>
                <a:spcPts val="0"/>
              </a:spcAft>
              <a:buNone/>
            </a:pPr>
            <a:r>
              <a:rPr lang="en-US">
                <a:latin typeface="Open Sans Light"/>
                <a:ea typeface="Open Sans Light"/>
                <a:cs typeface="Open Sans Light"/>
                <a:sym typeface="Open Sans Light"/>
              </a:rPr>
              <a:t>Mọi thứ có vẻ hợp lý khi trung bình giá tăng theo chất lượng của loại nhà. Dĩ nhiên có một số outlier nhưng nó không đáng kể.</a:t>
            </a:r>
            <a:endParaRPr>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
          <p:cNvSpPr/>
          <p:nvPr/>
        </p:nvSpPr>
        <p:spPr>
          <a:xfrm flipH="1">
            <a:off x="6705000" y="3319675"/>
            <a:ext cx="2439000" cy="18660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txBox="1"/>
          <p:nvPr>
            <p:ph type="ctrTitle"/>
          </p:nvPr>
        </p:nvSpPr>
        <p:spPr>
          <a:xfrm>
            <a:off x="610475" y="371750"/>
            <a:ext cx="43722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US">
                <a:latin typeface="Maven Pro SemiBold"/>
                <a:ea typeface="Maven Pro SemiBold"/>
                <a:cs typeface="Maven Pro SemiBold"/>
                <a:sym typeface="Maven Pro SemiBold"/>
              </a:rPr>
              <a:t>Nhóm Analyze</a:t>
            </a:r>
            <a:endParaRPr b="0">
              <a:latin typeface="Maven Pro SemiBold"/>
              <a:ea typeface="Maven Pro SemiBold"/>
              <a:cs typeface="Maven Pro SemiBold"/>
              <a:sym typeface="Maven Pro SemiBold"/>
            </a:endParaRPr>
          </a:p>
        </p:txBody>
      </p:sp>
      <p:cxnSp>
        <p:nvCxnSpPr>
          <p:cNvPr id="128" name="Google Shape;128;p2"/>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
        <p:nvSpPr>
          <p:cNvPr id="129" name="Google Shape;129;p2"/>
          <p:cNvSpPr/>
          <p:nvPr/>
        </p:nvSpPr>
        <p:spPr>
          <a:xfrm>
            <a:off x="869452" y="1278674"/>
            <a:ext cx="7524000" cy="3277826"/>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1003106" y="1361181"/>
            <a:ext cx="7256700" cy="3001598"/>
          </a:xfrm>
          <a:prstGeom prst="roundRect">
            <a:avLst>
              <a:gd fmla="val 16667" name="adj"/>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131" name="Google Shape;131;p2"/>
          <p:cNvGraphicFramePr/>
          <p:nvPr/>
        </p:nvGraphicFramePr>
        <p:xfrm>
          <a:off x="1161202" y="757545"/>
          <a:ext cx="3000000" cy="3000000"/>
        </p:xfrm>
        <a:graphic>
          <a:graphicData uri="http://schemas.openxmlformats.org/drawingml/2006/table">
            <a:tbl>
              <a:tblPr>
                <a:noFill/>
                <a:tableStyleId>{2ED7B1B4-B325-4C9D-9F8F-7901F506BC7E}</a:tableStyleId>
              </a:tblPr>
              <a:tblGrid>
                <a:gridCol w="3403300"/>
                <a:gridCol w="4120700"/>
              </a:tblGrid>
              <a:tr h="6921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3D3D3D"/>
                          </a:solidFill>
                          <a:latin typeface="Maven Pro"/>
                          <a:ea typeface="Maven Pro"/>
                          <a:cs typeface="Maven Pro"/>
                          <a:sym typeface="Maven Pro"/>
                        </a:rPr>
                        <a:t>MSSV</a:t>
                      </a:r>
                      <a:endParaRPr sz="1800" u="none" cap="none" strike="noStrike">
                        <a:solidFill>
                          <a:srgbClr val="3D3D3D"/>
                        </a:solidFill>
                        <a:latin typeface="Maven Pro"/>
                        <a:ea typeface="Maven Pro"/>
                        <a:cs typeface="Maven Pro"/>
                        <a:sym typeface="Maven Pro"/>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3D3D3D"/>
                          </a:solidFill>
                          <a:latin typeface="Maven Pro"/>
                          <a:ea typeface="Maven Pro"/>
                          <a:cs typeface="Maven Pro"/>
                          <a:sym typeface="Maven Pro"/>
                        </a:rPr>
                        <a:t>Họ tên</a:t>
                      </a:r>
                      <a:endParaRPr sz="1800" u="none" cap="none" strike="noStrike">
                        <a:solidFill>
                          <a:srgbClr val="3D3D3D"/>
                        </a:solidFill>
                        <a:latin typeface="Maven Pro"/>
                        <a:ea typeface="Maven Pro"/>
                        <a:cs typeface="Maven Pro"/>
                        <a:sym typeface="Maven Pro"/>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alpha val="0"/>
                        </a:schemeClr>
                      </a:solidFill>
                      <a:prstDash val="solid"/>
                      <a:round/>
                      <a:headEnd len="sm" w="sm" type="none"/>
                      <a:tailEnd len="sm" w="sm" type="none"/>
                    </a:lnB>
                  </a:tcPr>
                </a:tc>
              </a:tr>
              <a:tr h="5998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3D3D3D"/>
                          </a:solidFill>
                          <a:latin typeface="Maven Pro"/>
                          <a:ea typeface="Maven Pro"/>
                          <a:cs typeface="Maven Pro"/>
                          <a:sym typeface="Maven Pro"/>
                        </a:rPr>
                        <a:t>19120186</a:t>
                      </a:r>
                      <a:endParaRPr sz="1400" u="none" cap="none" strike="noStrike">
                        <a:solidFill>
                          <a:srgbClr val="3D3D3D"/>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3D3D3D"/>
                          </a:solidFill>
                          <a:latin typeface="Maven Pro"/>
                          <a:ea typeface="Maven Pro"/>
                          <a:cs typeface="Maven Pro"/>
                          <a:sym typeface="Maven Pro"/>
                        </a:rPr>
                        <a:t>Đỗ Lê Khánh Đăng</a:t>
                      </a:r>
                      <a:endParaRPr sz="1400" u="none" cap="none" strike="noStrike">
                        <a:solidFill>
                          <a:srgbClr val="3D3D3D"/>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8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3D3D3D"/>
                          </a:solidFill>
                          <a:latin typeface="Maven Pro"/>
                          <a:ea typeface="Maven Pro"/>
                          <a:cs typeface="Maven Pro"/>
                          <a:sym typeface="Maven Pro"/>
                        </a:rPr>
                        <a:t>19120301</a:t>
                      </a:r>
                      <a:endParaRPr sz="14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3D3D3D"/>
                          </a:solidFill>
                          <a:latin typeface="Maven Pro"/>
                          <a:ea typeface="Maven Pro"/>
                          <a:cs typeface="Maven Pro"/>
                          <a:sym typeface="Maven Pro"/>
                        </a:rPr>
                        <a:t>Võ Thành Nam</a:t>
                      </a:r>
                      <a:endParaRPr sz="1400" u="none" cap="none" strike="noStrike">
                        <a:solidFill>
                          <a:srgbClr val="3D3D3D"/>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8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3D3D3D"/>
                          </a:solidFill>
                          <a:latin typeface="Maven Pro"/>
                          <a:ea typeface="Maven Pro"/>
                          <a:cs typeface="Maven Pro"/>
                          <a:sym typeface="Maven Pro"/>
                        </a:rPr>
                        <a:t>19120412</a:t>
                      </a:r>
                      <a:endParaRPr sz="14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3D3D3D"/>
                          </a:solidFill>
                          <a:latin typeface="Maven Pro"/>
                          <a:ea typeface="Maven Pro"/>
                          <a:cs typeface="Maven Pro"/>
                          <a:sym typeface="Maven Pro"/>
                        </a:rPr>
                        <a:t>Nguyễn Minh Tú</a:t>
                      </a:r>
                      <a:endParaRPr sz="1400" u="none" cap="none" strike="noStrike">
                        <a:solidFill>
                          <a:srgbClr val="3D3D3D"/>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8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3D3D3D"/>
                          </a:solidFill>
                          <a:latin typeface="Maven Pro"/>
                          <a:ea typeface="Maven Pro"/>
                          <a:cs typeface="Maven Pro"/>
                          <a:sym typeface="Maven Pro"/>
                        </a:rPr>
                        <a:t>19120462</a:t>
                      </a:r>
                      <a:endParaRPr sz="14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3D3D3D"/>
                          </a:solidFill>
                          <a:latin typeface="Maven Pro"/>
                          <a:ea typeface="Maven Pro"/>
                          <a:cs typeface="Maven Pro"/>
                          <a:sym typeface="Maven Pro"/>
                        </a:rPr>
                        <a:t>Lục Minh Bửu</a:t>
                      </a:r>
                      <a:endParaRPr sz="1400" u="none" cap="none" strike="noStrike">
                        <a:solidFill>
                          <a:srgbClr val="3D3D3D"/>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98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3D3D3D"/>
                          </a:solidFill>
                          <a:latin typeface="Maven Pro"/>
                          <a:ea typeface="Maven Pro"/>
                          <a:cs typeface="Maven Pro"/>
                          <a:sym typeface="Maven Pro"/>
                        </a:rPr>
                        <a:t>19120217</a:t>
                      </a:r>
                      <a:endParaRPr sz="14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aven Pro"/>
                          <a:ea typeface="Maven Pro"/>
                          <a:cs typeface="Maven Pro"/>
                          <a:sym typeface="Maven Pro"/>
                        </a:rPr>
                        <a:t>Trần Mỹ Hân</a:t>
                      </a:r>
                      <a:endParaRPr sz="1400" u="none" cap="none" strike="noStrike">
                        <a:solidFill>
                          <a:srgbClr val="3D3D3D"/>
                        </a:solidFill>
                        <a:latin typeface="Maven Pro"/>
                        <a:ea typeface="Maven Pro"/>
                        <a:cs typeface="Maven Pro"/>
                        <a:sym typeface="Maven Pr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132" name="Google Shape;132;p2"/>
          <p:cNvGrpSpPr/>
          <p:nvPr/>
        </p:nvGrpSpPr>
        <p:grpSpPr>
          <a:xfrm>
            <a:off x="4982675" y="4385955"/>
            <a:ext cx="936653" cy="757545"/>
            <a:chOff x="4882900" y="-64350"/>
            <a:chExt cx="2493750" cy="2922300"/>
          </a:xfrm>
        </p:grpSpPr>
        <p:sp>
          <p:nvSpPr>
            <p:cNvPr id="133" name="Google Shape;133;p2"/>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2"/>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cxnSp>
        <p:nvCxnSpPr>
          <p:cNvPr id="319" name="Google Shape;319;p13"/>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
        <p:nvSpPr>
          <p:cNvPr id="320" name="Google Shape;320;p13"/>
          <p:cNvSpPr txBox="1"/>
          <p:nvPr/>
        </p:nvSpPr>
        <p:spPr>
          <a:xfrm>
            <a:off x="772325" y="208356"/>
            <a:ext cx="457200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2E1B11"/>
                </a:solidFill>
                <a:latin typeface="Maven Pro"/>
                <a:ea typeface="Maven Pro"/>
                <a:cs typeface="Maven Pro"/>
                <a:sym typeface="Maven Pro"/>
              </a:rPr>
              <a:t>Phân tích</a:t>
            </a:r>
            <a:endParaRPr b="0" i="0" sz="1400" u="none" cap="none" strike="noStrike">
              <a:solidFill>
                <a:srgbClr val="000000"/>
              </a:solidFill>
              <a:latin typeface="Arial"/>
              <a:ea typeface="Arial"/>
              <a:cs typeface="Arial"/>
              <a:sym typeface="Arial"/>
            </a:endParaRPr>
          </a:p>
        </p:txBody>
      </p:sp>
      <p:pic>
        <p:nvPicPr>
          <p:cNvPr id="321" name="Google Shape;321;p13"/>
          <p:cNvPicPr preferRelativeResize="0"/>
          <p:nvPr/>
        </p:nvPicPr>
        <p:blipFill rotWithShape="1">
          <a:blip r:embed="rId3">
            <a:alphaModFix/>
          </a:blip>
          <a:srcRect b="0" l="0" r="0" t="0"/>
          <a:stretch/>
        </p:blipFill>
        <p:spPr>
          <a:xfrm>
            <a:off x="655320" y="871399"/>
            <a:ext cx="8008620" cy="3869689"/>
          </a:xfrm>
          <a:prstGeom prst="rect">
            <a:avLst/>
          </a:prstGeom>
          <a:noFill/>
          <a:ln>
            <a:noFill/>
          </a:ln>
        </p:spPr>
      </p:pic>
      <p:sp>
        <p:nvSpPr>
          <p:cNvPr id="322" name="Google Shape;322;p13"/>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316e556fd6_0_67"/>
          <p:cNvSpPr txBox="1"/>
          <p:nvPr>
            <p:ph type="ctrTitle"/>
          </p:nvPr>
        </p:nvSpPr>
        <p:spPr>
          <a:xfrm>
            <a:off x="610475" y="371750"/>
            <a:ext cx="75069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US">
                <a:latin typeface="Maven Pro"/>
                <a:ea typeface="Maven Pro"/>
                <a:cs typeface="Maven Pro"/>
                <a:sym typeface="Maven Pro"/>
              </a:rPr>
              <a:t>Tương quan giữa GarageCars và GarageArea</a:t>
            </a:r>
            <a:endParaRPr b="0">
              <a:latin typeface="Maven Pro"/>
              <a:ea typeface="Maven Pro"/>
              <a:cs typeface="Maven Pro"/>
              <a:sym typeface="Maven Pro"/>
            </a:endParaRPr>
          </a:p>
        </p:txBody>
      </p:sp>
      <p:sp>
        <p:nvSpPr>
          <p:cNvPr id="328" name="Google Shape;328;g1316e556fd6_0_67"/>
          <p:cNvSpPr txBox="1"/>
          <p:nvPr>
            <p:ph idx="12" type="sldNum"/>
          </p:nvPr>
        </p:nvSpPr>
        <p:spPr>
          <a:xfrm>
            <a:off x="6922077" y="4774191"/>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29" name="Google Shape;329;g1316e556fd6_0_67"/>
          <p:cNvPicPr preferRelativeResize="0"/>
          <p:nvPr/>
        </p:nvPicPr>
        <p:blipFill>
          <a:blip r:embed="rId3">
            <a:alphaModFix/>
          </a:blip>
          <a:stretch>
            <a:fillRect/>
          </a:stretch>
        </p:blipFill>
        <p:spPr>
          <a:xfrm>
            <a:off x="998000" y="935150"/>
            <a:ext cx="7147999" cy="3422800"/>
          </a:xfrm>
          <a:prstGeom prst="rect">
            <a:avLst/>
          </a:prstGeom>
          <a:noFill/>
          <a:ln>
            <a:noFill/>
          </a:ln>
        </p:spPr>
      </p:pic>
      <p:sp>
        <p:nvSpPr>
          <p:cNvPr id="330" name="Google Shape;330;g1316e556fd6_0_67"/>
          <p:cNvSpPr txBox="1"/>
          <p:nvPr/>
        </p:nvSpPr>
        <p:spPr>
          <a:xfrm>
            <a:off x="1234450" y="4386000"/>
            <a:ext cx="6602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Light"/>
                <a:ea typeface="Open Sans Light"/>
                <a:cs typeface="Open Sans Light"/>
                <a:sym typeface="Open Sans Light"/>
              </a:rPr>
              <a:t>Số lượng xe chứa được càng lớn thì diện tích Garage càng lớn. Số lượng nhà có Garage chứa được đến 4 xe khá ít.</a:t>
            </a:r>
            <a:endParaRPr>
              <a:latin typeface="Open Sans Light"/>
              <a:ea typeface="Open Sans Light"/>
              <a:cs typeface="Open Sans Light"/>
              <a:sym typeface="Open Sa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316e556fd6_0_72"/>
          <p:cNvSpPr txBox="1"/>
          <p:nvPr>
            <p:ph type="ctrTitle"/>
          </p:nvPr>
        </p:nvSpPr>
        <p:spPr>
          <a:xfrm>
            <a:off x="619825" y="122000"/>
            <a:ext cx="766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US">
                <a:latin typeface="Maven Pro"/>
                <a:ea typeface="Maven Pro"/>
                <a:cs typeface="Maven Pro"/>
                <a:sym typeface="Maven Pro"/>
              </a:rPr>
              <a:t>Tương quan giữa SalePrice và GarageCars</a:t>
            </a:r>
            <a:endParaRPr b="0">
              <a:latin typeface="Maven Pro"/>
              <a:ea typeface="Maven Pro"/>
              <a:cs typeface="Maven Pro"/>
              <a:sym typeface="Maven Pro"/>
            </a:endParaRPr>
          </a:p>
        </p:txBody>
      </p:sp>
      <p:sp>
        <p:nvSpPr>
          <p:cNvPr id="336" name="Google Shape;336;g1316e556fd6_0_72"/>
          <p:cNvSpPr txBox="1"/>
          <p:nvPr>
            <p:ph idx="12" type="sldNum"/>
          </p:nvPr>
        </p:nvSpPr>
        <p:spPr>
          <a:xfrm>
            <a:off x="6922077" y="4774191"/>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7" name="Google Shape;337;g1316e556fd6_0_72"/>
          <p:cNvPicPr preferRelativeResize="0"/>
          <p:nvPr/>
        </p:nvPicPr>
        <p:blipFill>
          <a:blip r:embed="rId3">
            <a:alphaModFix/>
          </a:blip>
          <a:stretch>
            <a:fillRect/>
          </a:stretch>
        </p:blipFill>
        <p:spPr>
          <a:xfrm>
            <a:off x="775350" y="738726"/>
            <a:ext cx="7593294" cy="3579987"/>
          </a:xfrm>
          <a:prstGeom prst="rect">
            <a:avLst/>
          </a:prstGeom>
          <a:noFill/>
          <a:ln>
            <a:noFill/>
          </a:ln>
        </p:spPr>
      </p:pic>
      <p:sp>
        <p:nvSpPr>
          <p:cNvPr id="338" name="Google Shape;338;g1316e556fd6_0_72"/>
          <p:cNvSpPr txBox="1"/>
          <p:nvPr/>
        </p:nvSpPr>
        <p:spPr>
          <a:xfrm>
            <a:off x="878700" y="4433100"/>
            <a:ext cx="738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Light"/>
                <a:ea typeface="Open Sans Light"/>
                <a:cs typeface="Open Sans Light"/>
                <a:sym typeface="Open Sans Light"/>
              </a:rPr>
              <a:t>Nhà ở càng chứa được nhiều xe thì giá càng tăng, riêng trường hợp Garage chứa đến 4 xe thì số lượng khá ít và khoảng giá không theo xu hướng tăng như các loại nhà khác.</a:t>
            </a:r>
            <a:endParaRPr>
              <a:latin typeface="Open Sans Light"/>
              <a:ea typeface="Open Sans Light"/>
              <a:cs typeface="Open Sans Light"/>
              <a:sym typeface="Open Sa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316e556fd6_0_81"/>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US">
                <a:latin typeface="Maven Pro"/>
                <a:ea typeface="Maven Pro"/>
                <a:cs typeface="Maven Pro"/>
                <a:sym typeface="Maven Pro"/>
              </a:rPr>
              <a:t>Diện tích các Porch và SalePrice</a:t>
            </a:r>
            <a:endParaRPr b="0">
              <a:latin typeface="Maven Pro"/>
              <a:ea typeface="Maven Pro"/>
              <a:cs typeface="Maven Pro"/>
              <a:sym typeface="Maven Pro"/>
            </a:endParaRPr>
          </a:p>
        </p:txBody>
      </p:sp>
      <p:sp>
        <p:nvSpPr>
          <p:cNvPr id="344" name="Google Shape;344;g1316e556fd6_0_81"/>
          <p:cNvSpPr txBox="1"/>
          <p:nvPr>
            <p:ph idx="12" type="sldNum"/>
          </p:nvPr>
        </p:nvSpPr>
        <p:spPr>
          <a:xfrm>
            <a:off x="6922077" y="4774191"/>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5" name="Google Shape;345;g1316e556fd6_0_81"/>
          <p:cNvPicPr preferRelativeResize="0"/>
          <p:nvPr/>
        </p:nvPicPr>
        <p:blipFill>
          <a:blip r:embed="rId3">
            <a:alphaModFix/>
          </a:blip>
          <a:stretch>
            <a:fillRect/>
          </a:stretch>
        </p:blipFill>
        <p:spPr>
          <a:xfrm>
            <a:off x="3321275" y="0"/>
            <a:ext cx="5143501" cy="5143501"/>
          </a:xfrm>
          <a:prstGeom prst="rect">
            <a:avLst/>
          </a:prstGeom>
          <a:noFill/>
          <a:ln>
            <a:noFill/>
          </a:ln>
        </p:spPr>
      </p:pic>
      <p:sp>
        <p:nvSpPr>
          <p:cNvPr id="346" name="Google Shape;346;g1316e556fd6_0_81"/>
          <p:cNvSpPr txBox="1"/>
          <p:nvPr/>
        </p:nvSpPr>
        <p:spPr>
          <a:xfrm>
            <a:off x="169775" y="1725150"/>
            <a:ext cx="3151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Light"/>
                <a:ea typeface="Open Sans Light"/>
                <a:cs typeface="Open Sans Light"/>
                <a:sym typeface="Open Sans Light"/>
              </a:rPr>
              <a:t>Các ngôi nhà sẽ có 4 loại Porch (hiên nhà). Thường thì ngôi nhà sẽ không có nhiều hơn 1 trong 3 loại Porch: 3SsnPorch, ScreenPorch và EnclosedPorch.</a:t>
            </a:r>
            <a:endParaRPr>
              <a:latin typeface="Open Sans Light"/>
              <a:ea typeface="Open Sans Light"/>
              <a:cs typeface="Open Sans Light"/>
              <a:sym typeface="Open Sans Light"/>
            </a:endParaRPr>
          </a:p>
          <a:p>
            <a:pPr indent="0" lvl="0" marL="0" rtl="0" algn="l">
              <a:spcBef>
                <a:spcPts val="0"/>
              </a:spcBef>
              <a:spcAft>
                <a:spcPts val="0"/>
              </a:spcAft>
              <a:buNone/>
            </a:pPr>
            <a:r>
              <a:rPr lang="en-US">
                <a:latin typeface="Open Sans Light"/>
                <a:ea typeface="Open Sans Light"/>
                <a:cs typeface="Open Sans Light"/>
                <a:sym typeface="Open Sans Light"/>
              </a:rPr>
              <a:t>Nhìn chung, diện tích các loại Porch không ảnh hướng đến giá ngôi nhà.</a:t>
            </a:r>
            <a:endParaRPr>
              <a:latin typeface="Open Sans Light"/>
              <a:ea typeface="Open Sans Light"/>
              <a:cs typeface="Open Sans Light"/>
              <a:sym typeface="Open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316e556fd6_0_88"/>
          <p:cNvSpPr txBox="1"/>
          <p:nvPr>
            <p:ph type="ctrTitle"/>
          </p:nvPr>
        </p:nvSpPr>
        <p:spPr>
          <a:xfrm>
            <a:off x="0" y="371750"/>
            <a:ext cx="90432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US">
                <a:latin typeface="Maven Pro"/>
                <a:ea typeface="Maven Pro"/>
                <a:cs typeface="Maven Pro"/>
                <a:sym typeface="Maven Pro"/>
              </a:rPr>
              <a:t>Số lượng bán của GarageCond loại TA (typical/average) qua các năm</a:t>
            </a:r>
            <a:endParaRPr b="0">
              <a:latin typeface="Maven Pro"/>
              <a:ea typeface="Maven Pro"/>
              <a:cs typeface="Maven Pro"/>
              <a:sym typeface="Maven Pro"/>
            </a:endParaRPr>
          </a:p>
        </p:txBody>
      </p:sp>
      <p:sp>
        <p:nvSpPr>
          <p:cNvPr id="352" name="Google Shape;352;g1316e556fd6_0_88"/>
          <p:cNvSpPr txBox="1"/>
          <p:nvPr>
            <p:ph idx="12" type="sldNum"/>
          </p:nvPr>
        </p:nvSpPr>
        <p:spPr>
          <a:xfrm>
            <a:off x="6922077" y="4774191"/>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3" name="Google Shape;353;g1316e556fd6_0_88"/>
          <p:cNvPicPr preferRelativeResize="0"/>
          <p:nvPr/>
        </p:nvPicPr>
        <p:blipFill>
          <a:blip r:embed="rId3">
            <a:alphaModFix/>
          </a:blip>
          <a:stretch>
            <a:fillRect/>
          </a:stretch>
        </p:blipFill>
        <p:spPr>
          <a:xfrm>
            <a:off x="872475" y="956001"/>
            <a:ext cx="7244899" cy="358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316e556fd6_0_94"/>
          <p:cNvSpPr txBox="1"/>
          <p:nvPr>
            <p:ph type="ctrTitle"/>
          </p:nvPr>
        </p:nvSpPr>
        <p:spPr>
          <a:xfrm>
            <a:off x="1546650" y="1004525"/>
            <a:ext cx="6050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US" sz="4800">
                <a:latin typeface="Maven Pro"/>
                <a:ea typeface="Maven Pro"/>
                <a:cs typeface="Maven Pro"/>
                <a:sym typeface="Maven Pro"/>
              </a:rPr>
              <a:t>Regression Model</a:t>
            </a:r>
            <a:endParaRPr b="0" sz="4800">
              <a:latin typeface="Maven Pro"/>
              <a:ea typeface="Maven Pro"/>
              <a:cs typeface="Maven Pro"/>
              <a:sym typeface="Maven Pro"/>
            </a:endParaRPr>
          </a:p>
        </p:txBody>
      </p:sp>
      <p:sp>
        <p:nvSpPr>
          <p:cNvPr id="359" name="Google Shape;359;g1316e556fd6_0_94"/>
          <p:cNvSpPr txBox="1"/>
          <p:nvPr>
            <p:ph idx="12" type="sldNum"/>
          </p:nvPr>
        </p:nvSpPr>
        <p:spPr>
          <a:xfrm>
            <a:off x="6922077" y="4774191"/>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0" name="Google Shape;360;g1316e556fd6_0_94"/>
          <p:cNvSpPr txBox="1"/>
          <p:nvPr/>
        </p:nvSpPr>
        <p:spPr>
          <a:xfrm>
            <a:off x="772325" y="306975"/>
            <a:ext cx="836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bel"/>
              <a:buNone/>
            </a:pPr>
            <a:r>
              <a:rPr b="1" i="0" lang="en-US" sz="4800" u="none" cap="none" strike="noStrike">
                <a:solidFill>
                  <a:srgbClr val="AEC4D5"/>
                </a:solidFill>
                <a:latin typeface="Abel"/>
                <a:ea typeface="Abel"/>
                <a:cs typeface="Abel"/>
                <a:sym typeface="Abel"/>
              </a:rPr>
              <a:t>0</a:t>
            </a:r>
            <a:r>
              <a:rPr b="1" lang="en-US" sz="4800">
                <a:solidFill>
                  <a:srgbClr val="AEC4D5"/>
                </a:solidFill>
                <a:latin typeface="Abel"/>
                <a:ea typeface="Abel"/>
                <a:cs typeface="Abel"/>
                <a:sym typeface="Abel"/>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aphicFrame>
        <p:nvGraphicFramePr>
          <p:cNvPr id="365" name="Google Shape;365;g12f87f58fca_0_8"/>
          <p:cNvGraphicFramePr/>
          <p:nvPr/>
        </p:nvGraphicFramePr>
        <p:xfrm>
          <a:off x="711700" y="1664225"/>
          <a:ext cx="3000000" cy="3000000"/>
        </p:xfrm>
        <a:graphic>
          <a:graphicData uri="http://schemas.openxmlformats.org/drawingml/2006/table">
            <a:tbl>
              <a:tblPr>
                <a:noFill/>
                <a:tableStyleId>{F591219C-9BFE-4665-BF91-C0B20948E044}</a:tableStyleId>
              </a:tblPr>
              <a:tblGrid>
                <a:gridCol w="3794850"/>
                <a:gridCol w="3794850"/>
              </a:tblGrid>
              <a:tr h="599325">
                <a:tc>
                  <a:txBody>
                    <a:bodyPr/>
                    <a:lstStyle/>
                    <a:p>
                      <a:pPr indent="0" lvl="0" marL="0" marR="0" rtl="0" algn="l">
                        <a:lnSpc>
                          <a:spcPct val="115000"/>
                        </a:lnSpc>
                        <a:spcBef>
                          <a:spcPts val="0"/>
                        </a:spcBef>
                        <a:spcAft>
                          <a:spcPts val="0"/>
                        </a:spcAft>
                        <a:buClr>
                          <a:srgbClr val="000000"/>
                        </a:buClr>
                        <a:buSzPts val="1050"/>
                        <a:buFont typeface="Arial"/>
                        <a:buNone/>
                      </a:pPr>
                      <a:r>
                        <a:t/>
                      </a:r>
                      <a:endParaRPr sz="1050" u="none" cap="none" strike="noStrike">
                        <a:latin typeface="Maven Pro Medium"/>
                        <a:ea typeface="Maven Pro Medium"/>
                        <a:cs typeface="Maven Pro Medium"/>
                        <a:sym typeface="Maven Pro Medium"/>
                      </a:endParaRPr>
                    </a:p>
                  </a:txBody>
                  <a:tcPr marT="91425" marB="91425" marR="91425" marL="91425">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Maven Pro SemiBold"/>
                          <a:ea typeface="Maven Pro SemiBold"/>
                          <a:cs typeface="Maven Pro SemiBold"/>
                          <a:sym typeface="Maven Pro SemiBold"/>
                        </a:rPr>
                        <a:t>Fill nan</a:t>
                      </a:r>
                      <a:endParaRPr sz="2000" u="none" cap="none" strike="noStrike">
                        <a:latin typeface="Maven Pro SemiBold"/>
                        <a:ea typeface="Maven Pro SemiBold"/>
                        <a:cs typeface="Maven Pro SemiBold"/>
                        <a:sym typeface="Maven Pro SemiBold"/>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r>
              <a:tr h="1815050">
                <a:tc>
                  <a:txBody>
                    <a:bodyPr/>
                    <a:lstStyle/>
                    <a:p>
                      <a:pPr indent="0" lvl="0" marL="0" marR="0" rtl="0" algn="l">
                        <a:lnSpc>
                          <a:spcPct val="115000"/>
                        </a:lnSpc>
                        <a:spcBef>
                          <a:spcPts val="0"/>
                        </a:spcBef>
                        <a:spcAft>
                          <a:spcPts val="0"/>
                        </a:spcAft>
                        <a:buClr>
                          <a:srgbClr val="000000"/>
                        </a:buClr>
                        <a:buSzPts val="1050"/>
                        <a:buFont typeface="Arial"/>
                        <a:buNone/>
                      </a:pPr>
                      <a:r>
                        <a:rPr lang="en-US" sz="1050" u="none" cap="none" strike="noStrike">
                          <a:latin typeface="Maven Pro Medium"/>
                          <a:ea typeface="Maven Pro Medium"/>
                          <a:cs typeface="Maven Pro Medium"/>
                          <a:sym typeface="Maven Pro Medium"/>
                        </a:rPr>
                        <a:t>LotFrontage, LotArea, OverallQual, OverallCond, YearBuilt, YearRemodAdd, MasVnrArea, BsmtFinSF1, BsmtFinSF2, BsmtUnfSF, TotalBsmtSF, 1stFlrSF, 2ndFlrSF, LowQualFinSF, GrLivArea, BsmtFullBath, BsmtHalfBath, FullBath, HalfBath, BedroomAbvGr, KitchenAbvGr, TotRmsAbvGrd, Fireplaces, GarageYrBlt, GarageCars, GarageArea, WoodDeckSF, OpenPorchSF, EnclosedPorch, 3SsnPorch, ScreenPorch, PoolArea, MiscVal, MoSold, YrSold</a:t>
                      </a:r>
                      <a:endParaRPr sz="1400" u="none" cap="none" strike="noStrike">
                        <a:latin typeface="Maven Pro Medium"/>
                        <a:ea typeface="Maven Pro Medium"/>
                        <a:cs typeface="Maven Pro Medium"/>
                        <a:sym typeface="Maven Pro Medium"/>
                      </a:endParaRPr>
                    </a:p>
                  </a:txBody>
                  <a:tcPr marT="91425" marB="91425" marR="91425" marL="91425">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Mean</a:t>
                      </a:r>
                      <a:endParaRPr sz="1400" u="none" cap="none" strike="noStrike"/>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r>
            </a:tbl>
          </a:graphicData>
        </a:graphic>
      </p:graphicFrame>
      <p:sp>
        <p:nvSpPr>
          <p:cNvPr id="366" name="Google Shape;366;g12f87f58fca_0_8"/>
          <p:cNvSpPr txBox="1"/>
          <p:nvPr/>
        </p:nvSpPr>
        <p:spPr>
          <a:xfrm>
            <a:off x="448900" y="402125"/>
            <a:ext cx="3581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aven Pro ExtraBold"/>
                <a:ea typeface="Maven Pro ExtraBold"/>
                <a:cs typeface="Maven Pro ExtraBold"/>
                <a:sym typeface="Maven Pro ExtraBold"/>
              </a:rPr>
              <a:t>Numerical columns</a:t>
            </a:r>
            <a:endParaRPr b="0" i="0" sz="2400" u="none" cap="none" strike="noStrike">
              <a:solidFill>
                <a:srgbClr val="000000"/>
              </a:solidFill>
              <a:latin typeface="Maven Pro ExtraBold"/>
              <a:ea typeface="Maven Pro ExtraBold"/>
              <a:cs typeface="Maven Pro ExtraBold"/>
              <a:sym typeface="Maven Pro ExtraBold"/>
            </a:endParaRPr>
          </a:p>
        </p:txBody>
      </p:sp>
      <p:sp>
        <p:nvSpPr>
          <p:cNvPr id="367" name="Google Shape;367;g12f87f58fca_0_8"/>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2f87f58fca_0_20"/>
          <p:cNvSpPr txBox="1"/>
          <p:nvPr>
            <p:ph type="ctrTitle"/>
          </p:nvPr>
        </p:nvSpPr>
        <p:spPr>
          <a:xfrm>
            <a:off x="610475" y="371750"/>
            <a:ext cx="32238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US" sz="2400">
                <a:latin typeface="Maven Pro ExtraBold"/>
                <a:ea typeface="Maven Pro ExtraBold"/>
                <a:cs typeface="Maven Pro ExtraBold"/>
                <a:sym typeface="Maven Pro ExtraBold"/>
              </a:rPr>
              <a:t>Categorical columns</a:t>
            </a:r>
            <a:endParaRPr b="0" sz="2400">
              <a:latin typeface="Maven Pro ExtraBold"/>
              <a:ea typeface="Maven Pro ExtraBold"/>
              <a:cs typeface="Maven Pro ExtraBold"/>
              <a:sym typeface="Maven Pro ExtraBold"/>
            </a:endParaRPr>
          </a:p>
        </p:txBody>
      </p:sp>
      <p:graphicFrame>
        <p:nvGraphicFramePr>
          <p:cNvPr id="373" name="Google Shape;373;g12f87f58fca_0_20"/>
          <p:cNvGraphicFramePr/>
          <p:nvPr/>
        </p:nvGraphicFramePr>
        <p:xfrm>
          <a:off x="610475" y="928625"/>
          <a:ext cx="3000000" cy="3000000"/>
        </p:xfrm>
        <a:graphic>
          <a:graphicData uri="http://schemas.openxmlformats.org/drawingml/2006/table">
            <a:tbl>
              <a:tblPr>
                <a:noFill/>
                <a:tableStyleId>{F591219C-9BFE-4665-BF91-C0B20948E044}</a:tableStyleId>
              </a:tblPr>
              <a:tblGrid>
                <a:gridCol w="3624075"/>
                <a:gridCol w="1978125"/>
                <a:gridCol w="1987500"/>
              </a:tblGrid>
              <a:tr h="684225">
                <a:tc>
                  <a:txBody>
                    <a:bodyPr/>
                    <a:lstStyle/>
                    <a:p>
                      <a:pPr indent="0" lvl="0" marL="0" marR="0" rtl="0" algn="l">
                        <a:lnSpc>
                          <a:spcPct val="115000"/>
                        </a:lnSpc>
                        <a:spcBef>
                          <a:spcPts val="0"/>
                        </a:spcBef>
                        <a:spcAft>
                          <a:spcPts val="0"/>
                        </a:spcAft>
                        <a:buClr>
                          <a:srgbClr val="000000"/>
                        </a:buClr>
                        <a:buSzPts val="1050"/>
                        <a:buFont typeface="Arial"/>
                        <a:buNone/>
                      </a:pPr>
                      <a:r>
                        <a:t/>
                      </a:r>
                      <a:endParaRPr sz="1050" u="none" cap="none" strike="noStrike">
                        <a:latin typeface="Maven Pro Medium"/>
                        <a:ea typeface="Maven Pro Medium"/>
                        <a:cs typeface="Maven Pro Medium"/>
                        <a:sym typeface="Maven Pro Medium"/>
                      </a:endParaRPr>
                    </a:p>
                  </a:txBody>
                  <a:tcPr marT="91425" marB="91425" marR="91425" marL="91425">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Maven Pro Medium"/>
                          <a:ea typeface="Maven Pro Medium"/>
                          <a:cs typeface="Maven Pro Medium"/>
                          <a:sym typeface="Maven Pro Medium"/>
                        </a:rPr>
                        <a:t>Fill nan</a:t>
                      </a:r>
                      <a:endParaRPr sz="20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Maven Pro Medium"/>
                          <a:ea typeface="Maven Pro Medium"/>
                          <a:cs typeface="Maven Pro Medium"/>
                          <a:sym typeface="Maven Pro Medium"/>
                        </a:rPr>
                        <a:t>Encode</a:t>
                      </a:r>
                      <a:endParaRPr sz="20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r>
              <a:tr h="684225">
                <a:tc>
                  <a:txBody>
                    <a:bodyPr/>
                    <a:lstStyle/>
                    <a:p>
                      <a:pPr indent="0" lvl="0" marL="0" marR="0" rtl="0" algn="l">
                        <a:lnSpc>
                          <a:spcPct val="115000"/>
                        </a:lnSpc>
                        <a:spcBef>
                          <a:spcPts val="0"/>
                        </a:spcBef>
                        <a:spcAft>
                          <a:spcPts val="0"/>
                        </a:spcAft>
                        <a:buClr>
                          <a:srgbClr val="000000"/>
                        </a:buClr>
                        <a:buSzPts val="1050"/>
                        <a:buFont typeface="Arial"/>
                        <a:buNone/>
                      </a:pPr>
                      <a:r>
                        <a:rPr lang="en-US" sz="1050" u="none" cap="none" strike="noStrike">
                          <a:latin typeface="Maven Pro Medium"/>
                          <a:ea typeface="Maven Pro Medium"/>
                          <a:cs typeface="Maven Pro Medium"/>
                          <a:sym typeface="Maven Pro Medium"/>
                        </a:rPr>
                        <a:t>MSSubClass, ExterQual, LotShape, HeatingQC, Functional, KitchenQual</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aven Pro Medium"/>
                          <a:ea typeface="Maven Pro Medium"/>
                          <a:cs typeface="Maven Pro Medium"/>
                          <a:sym typeface="Maven Pro Medium"/>
                        </a:rPr>
                        <a:t>Mode</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aven Pro Medium"/>
                          <a:ea typeface="Maven Pro Medium"/>
                          <a:cs typeface="Maven Pro Medium"/>
                          <a:sym typeface="Maven Pro Medium"/>
                        </a:rPr>
                        <a:t>Ordinal Encoding</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r>
              <a:tr h="710925">
                <a:tc>
                  <a:txBody>
                    <a:bodyPr/>
                    <a:lstStyle/>
                    <a:p>
                      <a:pPr indent="0" lvl="0" marL="0" marR="0" rtl="0" algn="l">
                        <a:lnSpc>
                          <a:spcPct val="115000"/>
                        </a:lnSpc>
                        <a:spcBef>
                          <a:spcPts val="0"/>
                        </a:spcBef>
                        <a:spcAft>
                          <a:spcPts val="0"/>
                        </a:spcAft>
                        <a:buClr>
                          <a:srgbClr val="000000"/>
                        </a:buClr>
                        <a:buSzPts val="1050"/>
                        <a:buFont typeface="Arial"/>
                        <a:buNone/>
                      </a:pPr>
                      <a:r>
                        <a:rPr lang="en-US" sz="1050" u="none" cap="none" strike="noStrike">
                          <a:latin typeface="Maven Pro Medium"/>
                          <a:ea typeface="Maven Pro Medium"/>
                          <a:cs typeface="Maven Pro Medium"/>
                          <a:sym typeface="Maven Pro Medium"/>
                        </a:rPr>
                        <a:t>BsmtQual, BsmtCond, BsmtExposure, BsmtFinType1, BsmtFinType2, FireplaceQu, GarageFinish, GarageQual, GarageCond, PoolQC, Fence</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aven Pro Medium"/>
                          <a:ea typeface="Maven Pro Medium"/>
                          <a:cs typeface="Maven Pro Medium"/>
                          <a:sym typeface="Maven Pro Medium"/>
                        </a:rPr>
                        <a:t>None</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aven Pro Medium"/>
                          <a:ea typeface="Maven Pro Medium"/>
                          <a:cs typeface="Maven Pro Medium"/>
                          <a:sym typeface="Maven Pro Medium"/>
                        </a:rPr>
                        <a:t>Ordinal Encoding</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r>
              <a:tr h="1262975">
                <a:tc>
                  <a:txBody>
                    <a:bodyPr/>
                    <a:lstStyle/>
                    <a:p>
                      <a:pPr indent="0" lvl="0" marL="0" marR="0" rtl="0" algn="l">
                        <a:lnSpc>
                          <a:spcPct val="115000"/>
                        </a:lnSpc>
                        <a:spcBef>
                          <a:spcPts val="0"/>
                        </a:spcBef>
                        <a:spcAft>
                          <a:spcPts val="0"/>
                        </a:spcAft>
                        <a:buClr>
                          <a:srgbClr val="000000"/>
                        </a:buClr>
                        <a:buSzPts val="1050"/>
                        <a:buFont typeface="Arial"/>
                        <a:buNone/>
                      </a:pPr>
                      <a:r>
                        <a:rPr lang="en-US" sz="1050" u="none" cap="none" strike="noStrike">
                          <a:latin typeface="Maven Pro Medium"/>
                          <a:ea typeface="Maven Pro Medium"/>
                          <a:cs typeface="Maven Pro Medium"/>
                          <a:sym typeface="Maven Pro Medium"/>
                        </a:rPr>
                        <a:t>MSZoning, RoofStyle, RoofMatl, Exterior1st, LandContour, ExterCond, Utilities, Exterior2nd, HouseStyle, Foundation, Street, Condition2, CentralAir, LandSlope, LotConfig, SaleType, MasVnrType, PavedDrive, SaleCondition, Heating, Electrical, Condition1, Neighborhood, BldgType</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aven Pro Medium"/>
                          <a:ea typeface="Maven Pro Medium"/>
                          <a:cs typeface="Maven Pro Medium"/>
                          <a:sym typeface="Maven Pro Medium"/>
                        </a:rPr>
                        <a:t>Mode</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aven Pro Medium"/>
                          <a:ea typeface="Maven Pro Medium"/>
                          <a:cs typeface="Maven Pro Medium"/>
                          <a:sym typeface="Maven Pro Medium"/>
                        </a:rPr>
                        <a:t>One Hot Encoding</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r>
              <a:tr h="684225">
                <a:tc>
                  <a:txBody>
                    <a:bodyPr/>
                    <a:lstStyle/>
                    <a:p>
                      <a:pPr indent="0" lvl="0" marL="0" marR="0" rtl="0" algn="l">
                        <a:lnSpc>
                          <a:spcPct val="115000"/>
                        </a:lnSpc>
                        <a:spcBef>
                          <a:spcPts val="0"/>
                        </a:spcBef>
                        <a:spcAft>
                          <a:spcPts val="0"/>
                        </a:spcAft>
                        <a:buClr>
                          <a:srgbClr val="000000"/>
                        </a:buClr>
                        <a:buSzPts val="1050"/>
                        <a:buFont typeface="Arial"/>
                        <a:buNone/>
                      </a:pPr>
                      <a:r>
                        <a:rPr lang="en-US" sz="1050" u="none" cap="none" strike="noStrike">
                          <a:latin typeface="Maven Pro Medium"/>
                          <a:ea typeface="Maven Pro Medium"/>
                          <a:cs typeface="Maven Pro Medium"/>
                          <a:sym typeface="Maven Pro Medium"/>
                        </a:rPr>
                        <a:t>MiscFeature, Alley, GarageType</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aven Pro Medium"/>
                          <a:ea typeface="Maven Pro Medium"/>
                          <a:cs typeface="Maven Pro Medium"/>
                          <a:sym typeface="Maven Pro Medium"/>
                        </a:rPr>
                        <a:t>None</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Maven Pro Medium"/>
                          <a:ea typeface="Maven Pro Medium"/>
                          <a:cs typeface="Maven Pro Medium"/>
                          <a:sym typeface="Maven Pro Medium"/>
                        </a:rPr>
                        <a:t>One Hot Encoding</a:t>
                      </a:r>
                      <a:endParaRPr sz="1400" u="none" cap="none" strike="noStrike">
                        <a:latin typeface="Maven Pro Medium"/>
                        <a:ea typeface="Maven Pro Medium"/>
                        <a:cs typeface="Maven Pro Medium"/>
                        <a:sym typeface="Maven Pro Medium"/>
                      </a:endParaRPr>
                    </a:p>
                  </a:txBody>
                  <a:tcPr marT="91425" marB="91425" marR="91425" marL="91425" anchor="ctr">
                    <a:lnL cap="flat" cmpd="sng" w="38100">
                      <a:solidFill>
                        <a:srgbClr val="FF9973"/>
                      </a:solidFill>
                      <a:prstDash val="solid"/>
                      <a:round/>
                      <a:headEnd len="sm" w="sm" type="none"/>
                      <a:tailEnd len="sm" w="sm" type="none"/>
                    </a:lnL>
                    <a:lnR cap="flat" cmpd="sng" w="38100">
                      <a:solidFill>
                        <a:srgbClr val="FF9973"/>
                      </a:solidFill>
                      <a:prstDash val="solid"/>
                      <a:round/>
                      <a:headEnd len="sm" w="sm" type="none"/>
                      <a:tailEnd len="sm" w="sm" type="none"/>
                    </a:lnR>
                    <a:lnT cap="flat" cmpd="sng" w="38100">
                      <a:solidFill>
                        <a:srgbClr val="FF9973"/>
                      </a:solidFill>
                      <a:prstDash val="solid"/>
                      <a:round/>
                      <a:headEnd len="sm" w="sm" type="none"/>
                      <a:tailEnd len="sm" w="sm" type="none"/>
                    </a:lnT>
                    <a:lnB cap="flat" cmpd="sng" w="38100">
                      <a:solidFill>
                        <a:srgbClr val="FF9973"/>
                      </a:solidFill>
                      <a:prstDash val="solid"/>
                      <a:round/>
                      <a:headEnd len="sm" w="sm" type="none"/>
                      <a:tailEnd len="sm" w="sm" type="none"/>
                    </a:lnB>
                  </a:tcPr>
                </a:tc>
              </a:tr>
            </a:tbl>
          </a:graphicData>
        </a:graphic>
      </p:graphicFrame>
      <p:sp>
        <p:nvSpPr>
          <p:cNvPr id="374" name="Google Shape;374;g12f87f58fca_0_20"/>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2f87f58fca_0_4"/>
          <p:cNvSpPr txBox="1"/>
          <p:nvPr>
            <p:ph type="ctrTitle"/>
          </p:nvPr>
        </p:nvSpPr>
        <p:spPr>
          <a:xfrm>
            <a:off x="610474" y="371750"/>
            <a:ext cx="39615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latin typeface="Maven Pro"/>
                <a:ea typeface="Maven Pro"/>
                <a:cs typeface="Maven Pro"/>
                <a:sym typeface="Maven Pro"/>
              </a:rPr>
              <a:t>Preprocess pipeline</a:t>
            </a:r>
            <a:endParaRPr>
              <a:latin typeface="Maven Pro"/>
              <a:ea typeface="Maven Pro"/>
              <a:cs typeface="Maven Pro"/>
              <a:sym typeface="Maven Pro"/>
            </a:endParaRPr>
          </a:p>
        </p:txBody>
      </p:sp>
      <p:pic>
        <p:nvPicPr>
          <p:cNvPr id="380" name="Google Shape;380;g12f87f58fca_0_4"/>
          <p:cNvPicPr preferRelativeResize="0"/>
          <p:nvPr/>
        </p:nvPicPr>
        <p:blipFill rotWithShape="1">
          <a:blip r:embed="rId3">
            <a:alphaModFix/>
          </a:blip>
          <a:srcRect b="0" l="0" r="0" t="0"/>
          <a:stretch/>
        </p:blipFill>
        <p:spPr>
          <a:xfrm>
            <a:off x="238125" y="1028700"/>
            <a:ext cx="8667750" cy="3086100"/>
          </a:xfrm>
          <a:prstGeom prst="rect">
            <a:avLst/>
          </a:prstGeom>
          <a:noFill/>
          <a:ln>
            <a:noFill/>
          </a:ln>
        </p:spPr>
      </p:pic>
      <p:sp>
        <p:nvSpPr>
          <p:cNvPr id="381" name="Google Shape;381;g12f87f58fca_0_4"/>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2f87f58fca_0_29"/>
          <p:cNvSpPr txBox="1"/>
          <p:nvPr>
            <p:ph type="ctrTitle"/>
          </p:nvPr>
        </p:nvSpPr>
        <p:spPr>
          <a:xfrm>
            <a:off x="629175" y="63125"/>
            <a:ext cx="2765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US" sz="2400">
                <a:latin typeface="Maven Pro ExtraBold"/>
                <a:ea typeface="Maven Pro ExtraBold"/>
                <a:cs typeface="Maven Pro ExtraBold"/>
                <a:sym typeface="Maven Pro ExtraBold"/>
              </a:rPr>
              <a:t>Model and score</a:t>
            </a:r>
            <a:endParaRPr b="0" sz="2400">
              <a:latin typeface="Maven Pro ExtraBold"/>
              <a:ea typeface="Maven Pro ExtraBold"/>
              <a:cs typeface="Maven Pro ExtraBold"/>
              <a:sym typeface="Maven Pro ExtraBold"/>
            </a:endParaRPr>
          </a:p>
        </p:txBody>
      </p:sp>
      <p:graphicFrame>
        <p:nvGraphicFramePr>
          <p:cNvPr id="387" name="Google Shape;387;g12f87f58fca_0_29"/>
          <p:cNvGraphicFramePr/>
          <p:nvPr/>
        </p:nvGraphicFramePr>
        <p:xfrm>
          <a:off x="169150" y="625650"/>
          <a:ext cx="3000000" cy="3000000"/>
        </p:xfrm>
        <a:graphic>
          <a:graphicData uri="http://schemas.openxmlformats.org/drawingml/2006/table">
            <a:tbl>
              <a:tblPr>
                <a:noFill/>
                <a:tableStyleId>{F591219C-9BFE-4665-BF91-C0B20948E044}</a:tableStyleId>
              </a:tblPr>
              <a:tblGrid>
                <a:gridCol w="1697500"/>
                <a:gridCol w="1184700"/>
                <a:gridCol w="1184700"/>
                <a:gridCol w="1184700"/>
                <a:gridCol w="1184700"/>
                <a:gridCol w="1184700"/>
                <a:gridCol w="1184700"/>
              </a:tblGrid>
              <a:tr h="609575">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Model name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R2 Square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RMSLE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Kaggle score</a:t>
                      </a:r>
                      <a:endParaRPr b="1" sz="1200" u="none" cap="none" strike="noStrike"/>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Linear Regression</a:t>
                      </a:r>
                      <a:endParaRPr sz="1200" u="none" cap="none" strike="noStrike"/>
                    </a:p>
                  </a:txBody>
                  <a:tcPr marT="91425" marB="91425" marR="91425" marL="91425" anchor="ctr"/>
                </a:tc>
                <a:tc>
                  <a:txBody>
                    <a:bodyPr/>
                    <a:lstStyle/>
                    <a:p>
                      <a:pPr indent="0" lvl="0" marL="0" rtl="0" algn="ctr">
                        <a:lnSpc>
                          <a:spcPct val="115000"/>
                        </a:lnSpc>
                        <a:spcBef>
                          <a:spcPts val="0"/>
                        </a:spcBef>
                        <a:spcAft>
                          <a:spcPts val="0"/>
                        </a:spcAft>
                        <a:buNone/>
                      </a:pPr>
                      <a:r>
                        <a:rPr lang="en-US" sz="1200"/>
                        <a:t>2.52885E+15</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4.48E+32</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-6.49E+22</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2.12E+16</a:t>
                      </a:r>
                      <a:endParaRPr sz="1200"/>
                    </a:p>
                  </a:txBody>
                  <a:tcPr marT="91425" marB="91425" marR="91425" marL="91425" anchor="ctr"/>
                </a:tc>
                <a:tc>
                  <a:txBody>
                    <a:bodyPr/>
                    <a:lstStyle/>
                    <a:p>
                      <a:pPr indent="0" lvl="0" marL="0" rtl="0" algn="ctr">
                        <a:spcBef>
                          <a:spcPts val="0"/>
                        </a:spcBef>
                        <a:spcAft>
                          <a:spcPts val="0"/>
                        </a:spcAft>
                        <a:buNone/>
                      </a:pPr>
                      <a:r>
                        <a:rPr lang="en-US" sz="1200"/>
                        <a:t>NaN</a:t>
                      </a:r>
                      <a:endParaRPr sz="1200"/>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1.09417</a:t>
                      </a:r>
                      <a:endParaRPr sz="1200" u="none" cap="none" strike="noStrike"/>
                    </a:p>
                  </a:txBody>
                  <a:tcPr marT="91425" marB="91425" marR="91425" marL="91425" anchor="ctr"/>
                </a:tc>
              </a:tr>
              <a:tr h="3962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Decision Tree Regression</a:t>
                      </a:r>
                      <a:endParaRPr sz="1200" u="none" cap="none" strike="noStrike"/>
                    </a:p>
                  </a:txBody>
                  <a:tcPr marT="91425" marB="91425" marR="91425" marL="91425" anchor="ctr"/>
                </a:tc>
                <a:tc>
                  <a:txBody>
                    <a:bodyPr/>
                    <a:lstStyle/>
                    <a:p>
                      <a:pPr indent="0" lvl="0" marL="0" rtl="0" algn="ctr">
                        <a:lnSpc>
                          <a:spcPct val="115000"/>
                        </a:lnSpc>
                        <a:spcBef>
                          <a:spcPts val="0"/>
                        </a:spcBef>
                        <a:spcAft>
                          <a:spcPts val="0"/>
                        </a:spcAft>
                        <a:buNone/>
                      </a:pPr>
                      <a:r>
                        <a:rPr lang="en-US" sz="1200"/>
                        <a:t>25211.47603</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1472737275</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0.78674</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38376.25926</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0.20211</a:t>
                      </a:r>
                      <a:endParaRPr sz="1200"/>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0.20941</a:t>
                      </a:r>
                      <a:endParaRPr sz="1200" u="none" cap="none" strike="noStrike"/>
                    </a:p>
                  </a:txBody>
                  <a:tcPr marT="91425" marB="91425" marR="91425" marL="91425" anchor="ctr"/>
                </a:tc>
              </a:tr>
              <a:tr h="3962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Ridge Regression</a:t>
                      </a:r>
                      <a:endParaRPr sz="1200" u="none" cap="none" strike="noStrike"/>
                    </a:p>
                  </a:txBody>
                  <a:tcPr marT="91425" marB="91425" marR="91425" marL="91425" anchor="ctr"/>
                </a:tc>
                <a:tc>
                  <a:txBody>
                    <a:bodyPr/>
                    <a:lstStyle/>
                    <a:p>
                      <a:pPr indent="0" lvl="0" marL="0" rtl="0" algn="ctr">
                        <a:lnSpc>
                          <a:spcPct val="115000"/>
                        </a:lnSpc>
                        <a:spcBef>
                          <a:spcPts val="0"/>
                        </a:spcBef>
                        <a:spcAft>
                          <a:spcPts val="0"/>
                        </a:spcAft>
                        <a:buNone/>
                      </a:pPr>
                      <a:r>
                        <a:rPr lang="en-US" sz="1200"/>
                        <a:t>21580.03943</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1962877648</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0.71577</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44304.37505</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0.1666</a:t>
                      </a:r>
                      <a:endParaRPr sz="1200"/>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0.15017</a:t>
                      </a:r>
                      <a:endParaRPr sz="1200" u="none" cap="none" strike="noStrike"/>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Lasso Lars</a:t>
                      </a:r>
                      <a:endParaRPr sz="1200" u="none" cap="none" strike="noStrike"/>
                    </a:p>
                  </a:txBody>
                  <a:tcPr marT="91425" marB="91425" marR="91425" marL="91425" anchor="ctr"/>
                </a:tc>
                <a:tc>
                  <a:txBody>
                    <a:bodyPr/>
                    <a:lstStyle/>
                    <a:p>
                      <a:pPr indent="0" lvl="0" marL="0" rtl="0" algn="ctr">
                        <a:lnSpc>
                          <a:spcPct val="115000"/>
                        </a:lnSpc>
                        <a:spcBef>
                          <a:spcPts val="0"/>
                        </a:spcBef>
                        <a:spcAft>
                          <a:spcPts val="0"/>
                        </a:spcAft>
                        <a:buNone/>
                      </a:pPr>
                      <a:r>
                        <a:rPr lang="en-US" sz="1200"/>
                        <a:t>21783.24874</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2615530883</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0.62126</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51142.26122</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0.22975</a:t>
                      </a:r>
                      <a:endParaRPr sz="1200"/>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0.17535</a:t>
                      </a:r>
                      <a:endParaRPr sz="1200" u="none" cap="none" strike="noStrike"/>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SVR</a:t>
                      </a:r>
                      <a:endParaRPr sz="1200" u="none" cap="none" strike="noStrike"/>
                    </a:p>
                  </a:txBody>
                  <a:tcPr marT="91425" marB="91425" marR="91425" marL="91425" anchor="ctr"/>
                </a:tc>
                <a:tc>
                  <a:txBody>
                    <a:bodyPr/>
                    <a:lstStyle/>
                    <a:p>
                      <a:pPr indent="0" lvl="0" marL="0" rtl="0" algn="ctr">
                        <a:lnSpc>
                          <a:spcPct val="115000"/>
                        </a:lnSpc>
                        <a:spcBef>
                          <a:spcPts val="0"/>
                        </a:spcBef>
                        <a:spcAft>
                          <a:spcPts val="0"/>
                        </a:spcAft>
                        <a:buNone/>
                      </a:pPr>
                      <a:r>
                        <a:rPr lang="en-US" sz="1200"/>
                        <a:t>55532.4945</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7239551917</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-0.04832</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85085.55645</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0.38978</a:t>
                      </a:r>
                      <a:endParaRPr sz="1200"/>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0.41638</a:t>
                      </a:r>
                      <a:endParaRPr sz="1200" u="none" cap="none" strike="noStrike"/>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200"/>
                        <a:buFont typeface="Arial"/>
                        <a:buNone/>
                      </a:pPr>
                      <a:r>
                        <a:rPr lang="en-US" sz="1200"/>
                        <a:t>Gradient Boosting</a:t>
                      </a:r>
                      <a:endParaRPr sz="1200" u="none" cap="none" strike="noStrike"/>
                    </a:p>
                  </a:txBody>
                  <a:tcPr marT="91425" marB="91425" marR="91425" marL="91425" anchor="ctr"/>
                </a:tc>
                <a:tc>
                  <a:txBody>
                    <a:bodyPr/>
                    <a:lstStyle/>
                    <a:p>
                      <a:pPr indent="0" lvl="0" marL="0" rtl="0" algn="ctr">
                        <a:lnSpc>
                          <a:spcPct val="115000"/>
                        </a:lnSpc>
                        <a:spcBef>
                          <a:spcPts val="0"/>
                        </a:spcBef>
                        <a:spcAft>
                          <a:spcPts val="0"/>
                        </a:spcAft>
                        <a:buNone/>
                      </a:pPr>
                      <a:r>
                        <a:rPr lang="en-US" sz="1200"/>
                        <a:t>16531.97544</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844145001.3</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0.87776</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29054.17356</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0.12831</a:t>
                      </a:r>
                      <a:endParaRPr sz="1200"/>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0.13683</a:t>
                      </a:r>
                      <a:endParaRPr sz="1200" u="none" cap="none" strike="noStrike"/>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Random Forest Regression</a:t>
                      </a:r>
                      <a:endParaRPr sz="1200" u="none" cap="none" strike="noStrike"/>
                    </a:p>
                  </a:txBody>
                  <a:tcPr marT="91425" marB="91425" marR="91425" marL="91425" anchor="ctr"/>
                </a:tc>
                <a:tc>
                  <a:txBody>
                    <a:bodyPr/>
                    <a:lstStyle/>
                    <a:p>
                      <a:pPr indent="0" lvl="0" marL="0" rtl="0" algn="ctr">
                        <a:lnSpc>
                          <a:spcPct val="115000"/>
                        </a:lnSpc>
                        <a:spcBef>
                          <a:spcPts val="0"/>
                        </a:spcBef>
                        <a:spcAft>
                          <a:spcPts val="0"/>
                        </a:spcAft>
                        <a:buNone/>
                      </a:pPr>
                      <a:r>
                        <a:rPr lang="en-US" sz="1200"/>
                        <a:t>17256.30846</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1125029528</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0.83709</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33541.45984</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0.14077</a:t>
                      </a:r>
                      <a:endParaRPr sz="1200"/>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0.14512</a:t>
                      </a:r>
                      <a:endParaRPr sz="1200" u="none" cap="none" strike="noStrike">
                        <a:solidFill>
                          <a:schemeClr val="dk1"/>
                        </a:solidFill>
                      </a:endParaRPr>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Bayesian Ridge</a:t>
                      </a:r>
                      <a:endParaRPr sz="1200" u="none" cap="none" strike="noStrike"/>
                    </a:p>
                  </a:txBody>
                  <a:tcPr marT="91425" marB="91425" marR="91425" marL="91425" anchor="ctr"/>
                </a:tc>
                <a:tc>
                  <a:txBody>
                    <a:bodyPr/>
                    <a:lstStyle/>
                    <a:p>
                      <a:pPr indent="0" lvl="0" marL="0" rtl="0" algn="ctr">
                        <a:lnSpc>
                          <a:spcPct val="115000"/>
                        </a:lnSpc>
                        <a:spcBef>
                          <a:spcPts val="0"/>
                        </a:spcBef>
                        <a:spcAft>
                          <a:spcPts val="0"/>
                        </a:spcAft>
                        <a:buNone/>
                      </a:pPr>
                      <a:r>
                        <a:rPr lang="en-US" sz="1200"/>
                        <a:t>22629.39982</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2647103298</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0.61669</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51450.00775</a:t>
                      </a:r>
                      <a:endParaRPr sz="1200"/>
                    </a:p>
                  </a:txBody>
                  <a:tcPr marT="91425" marB="91425" marR="91425" marL="91425" anchor="ctr"/>
                </a:tc>
                <a:tc>
                  <a:txBody>
                    <a:bodyPr/>
                    <a:lstStyle/>
                    <a:p>
                      <a:pPr indent="0" lvl="0" marL="0" rtl="0" algn="ctr">
                        <a:lnSpc>
                          <a:spcPct val="115000"/>
                        </a:lnSpc>
                        <a:spcBef>
                          <a:spcPts val="0"/>
                        </a:spcBef>
                        <a:spcAft>
                          <a:spcPts val="0"/>
                        </a:spcAft>
                        <a:buNone/>
                      </a:pPr>
                      <a:r>
                        <a:rPr lang="en-US" sz="1200"/>
                        <a:t>0.23479</a:t>
                      </a:r>
                      <a:endParaRPr sz="1200"/>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0.17369</a:t>
                      </a:r>
                      <a:endParaRPr sz="1200" u="none" cap="none" strike="noStrike"/>
                    </a:p>
                  </a:txBody>
                  <a:tcPr marT="91425" marB="91425" marR="91425" marL="91425" anchor="ctr"/>
                </a:tc>
              </a:tr>
            </a:tbl>
          </a:graphicData>
        </a:graphic>
      </p:graphicFrame>
      <p:sp>
        <p:nvSpPr>
          <p:cNvPr id="388" name="Google Shape;388;g12f87f58fca_0_29"/>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txBox="1"/>
          <p:nvPr>
            <p:ph idx="15"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US">
                <a:latin typeface="Maven Pro"/>
                <a:ea typeface="Maven Pro"/>
                <a:cs typeface="Maven Pro"/>
                <a:sym typeface="Maven Pro"/>
              </a:rPr>
              <a:t>MỤC LỤC</a:t>
            </a:r>
            <a:endParaRPr b="0">
              <a:latin typeface="Maven Pro"/>
              <a:ea typeface="Maven Pro"/>
              <a:cs typeface="Maven Pro"/>
              <a:sym typeface="Maven Pro"/>
            </a:endParaRPr>
          </a:p>
        </p:txBody>
      </p:sp>
      <p:sp>
        <p:nvSpPr>
          <p:cNvPr id="144" name="Google Shape;144;p3"/>
          <p:cNvSpPr txBox="1"/>
          <p:nvPr>
            <p:ph idx="4" type="subTitle"/>
          </p:nvPr>
        </p:nvSpPr>
        <p:spPr>
          <a:xfrm>
            <a:off x="2550489" y="1910810"/>
            <a:ext cx="1976700" cy="751638"/>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US" sz="1400">
                <a:latin typeface="Maven Pro"/>
                <a:ea typeface="Maven Pro"/>
                <a:cs typeface="Maven Pro"/>
                <a:sym typeface="Maven Pro"/>
              </a:rPr>
              <a:t>Các bước tiền xử lý và Phân tích</a:t>
            </a:r>
            <a:endParaRPr sz="1400">
              <a:latin typeface="Maven Pro"/>
              <a:ea typeface="Maven Pro"/>
              <a:cs typeface="Maven Pro"/>
              <a:sym typeface="Maven Pro"/>
            </a:endParaRPr>
          </a:p>
        </p:txBody>
      </p:sp>
      <p:sp>
        <p:nvSpPr>
          <p:cNvPr id="145" name="Google Shape;145;p3"/>
          <p:cNvSpPr txBox="1"/>
          <p:nvPr>
            <p:ph idx="1" type="subTitle"/>
          </p:nvPr>
        </p:nvSpPr>
        <p:spPr>
          <a:xfrm>
            <a:off x="2661249" y="784439"/>
            <a:ext cx="19065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US" sz="1400">
                <a:latin typeface="Maven Pro"/>
                <a:ea typeface="Maven Pro"/>
                <a:cs typeface="Maven Pro"/>
                <a:sym typeface="Maven Pro"/>
              </a:rPr>
              <a:t>Tổng quan về bài toán và dữ liệu</a:t>
            </a:r>
            <a:endParaRPr sz="1400">
              <a:latin typeface="Maven Pro"/>
              <a:ea typeface="Maven Pro"/>
              <a:cs typeface="Maven Pro"/>
              <a:sym typeface="Maven Pro"/>
            </a:endParaRPr>
          </a:p>
        </p:txBody>
      </p:sp>
      <p:sp>
        <p:nvSpPr>
          <p:cNvPr id="146" name="Google Shape;146;p3"/>
          <p:cNvSpPr txBox="1"/>
          <p:nvPr>
            <p:ph idx="2" type="title"/>
          </p:nvPr>
        </p:nvSpPr>
        <p:spPr>
          <a:xfrm>
            <a:off x="5455900" y="767644"/>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t>01</a:t>
            </a:r>
            <a:endParaRPr/>
          </a:p>
        </p:txBody>
      </p:sp>
      <p:sp>
        <p:nvSpPr>
          <p:cNvPr id="147" name="Google Shape;147;p3"/>
          <p:cNvSpPr txBox="1"/>
          <p:nvPr>
            <p:ph idx="5" type="title"/>
          </p:nvPr>
        </p:nvSpPr>
        <p:spPr>
          <a:xfrm>
            <a:off x="5455900" y="1805319"/>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t>02</a:t>
            </a:r>
            <a:endParaRPr/>
          </a:p>
        </p:txBody>
      </p:sp>
      <p:sp>
        <p:nvSpPr>
          <p:cNvPr id="148" name="Google Shape;148;p3"/>
          <p:cNvSpPr txBox="1"/>
          <p:nvPr>
            <p:ph idx="7" type="title"/>
          </p:nvPr>
        </p:nvSpPr>
        <p:spPr>
          <a:xfrm>
            <a:off x="5455900" y="2865275"/>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t>03</a:t>
            </a:r>
            <a:endParaRPr/>
          </a:p>
        </p:txBody>
      </p:sp>
      <p:sp>
        <p:nvSpPr>
          <p:cNvPr id="149" name="Google Shape;149;p3"/>
          <p:cNvSpPr txBox="1"/>
          <p:nvPr>
            <p:ph idx="9" type="title"/>
          </p:nvPr>
        </p:nvSpPr>
        <p:spPr>
          <a:xfrm>
            <a:off x="5455900" y="3901329"/>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t>04</a:t>
            </a:r>
            <a:endParaRPr/>
          </a:p>
        </p:txBody>
      </p:sp>
      <p:sp>
        <p:nvSpPr>
          <p:cNvPr id="150" name="Google Shape;150;p3"/>
          <p:cNvSpPr txBox="1"/>
          <p:nvPr>
            <p:ph idx="13" type="subTitle"/>
          </p:nvPr>
        </p:nvSpPr>
        <p:spPr>
          <a:xfrm>
            <a:off x="2620689" y="3995661"/>
            <a:ext cx="19065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US" sz="1400">
                <a:latin typeface="Maven Pro"/>
                <a:ea typeface="Maven Pro"/>
                <a:cs typeface="Maven Pro"/>
                <a:sym typeface="Maven Pro"/>
              </a:rPr>
              <a:t>Kết quả và kết luận</a:t>
            </a:r>
            <a:endParaRPr sz="1400">
              <a:latin typeface="Maven Pro"/>
              <a:ea typeface="Maven Pro"/>
              <a:cs typeface="Maven Pro"/>
              <a:sym typeface="Maven Pro"/>
            </a:endParaRPr>
          </a:p>
        </p:txBody>
      </p:sp>
      <p:sp>
        <p:nvSpPr>
          <p:cNvPr id="151" name="Google Shape;151;p3"/>
          <p:cNvSpPr txBox="1"/>
          <p:nvPr>
            <p:ph idx="14" type="subTitle"/>
          </p:nvPr>
        </p:nvSpPr>
        <p:spPr>
          <a:xfrm>
            <a:off x="1873405" y="2937358"/>
            <a:ext cx="2653784"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US" sz="1400">
                <a:latin typeface="Maven Pro"/>
                <a:ea typeface="Maven Pro"/>
                <a:cs typeface="Maven Pro"/>
                <a:sym typeface="Maven Pro"/>
              </a:rPr>
              <a:t>Regression Techniques</a:t>
            </a:r>
            <a:endParaRPr sz="1400">
              <a:latin typeface="Maven Pro"/>
              <a:ea typeface="Maven Pro"/>
              <a:cs typeface="Maven Pro"/>
              <a:sym typeface="Maven Pro"/>
            </a:endParaRPr>
          </a:p>
        </p:txBody>
      </p:sp>
      <p:cxnSp>
        <p:nvCxnSpPr>
          <p:cNvPr id="152" name="Google Shape;152;p3"/>
          <p:cNvCxnSpPr/>
          <p:nvPr/>
        </p:nvCxnSpPr>
        <p:spPr>
          <a:xfrm>
            <a:off x="5220150" y="-44950"/>
            <a:ext cx="0" cy="5257500"/>
          </a:xfrm>
          <a:prstGeom prst="straightConnector1">
            <a:avLst/>
          </a:prstGeom>
          <a:noFill/>
          <a:ln cap="flat" cmpd="sng" w="19050">
            <a:solidFill>
              <a:schemeClr val="accent1"/>
            </a:solidFill>
            <a:prstDash val="solid"/>
            <a:round/>
            <a:headEnd len="sm" w="sm" type="none"/>
            <a:tailEnd len="sm" w="sm" type="none"/>
          </a:ln>
        </p:spPr>
      </p:cxnSp>
      <p:cxnSp>
        <p:nvCxnSpPr>
          <p:cNvPr id="153" name="Google Shape;153;p3"/>
          <p:cNvCxnSpPr/>
          <p:nvPr/>
        </p:nvCxnSpPr>
        <p:spPr>
          <a:xfrm rot="10800000">
            <a:off x="4937600" y="1056544"/>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154" name="Google Shape;154;p3"/>
          <p:cNvCxnSpPr/>
          <p:nvPr/>
        </p:nvCxnSpPr>
        <p:spPr>
          <a:xfrm rot="10800000">
            <a:off x="4937600" y="2094219"/>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155" name="Google Shape;155;p3"/>
          <p:cNvCxnSpPr/>
          <p:nvPr/>
        </p:nvCxnSpPr>
        <p:spPr>
          <a:xfrm rot="10800000">
            <a:off x="4937600" y="3154175"/>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156" name="Google Shape;156;p3"/>
          <p:cNvCxnSpPr/>
          <p:nvPr/>
        </p:nvCxnSpPr>
        <p:spPr>
          <a:xfrm rot="10800000">
            <a:off x="4937600" y="4190229"/>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157" name="Google Shape;157;p3"/>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
        <p:nvSpPr>
          <p:cNvPr id="158" name="Google Shape;158;p3"/>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2f9880a7d8_0_22"/>
          <p:cNvSpPr txBox="1"/>
          <p:nvPr/>
        </p:nvSpPr>
        <p:spPr>
          <a:xfrm>
            <a:off x="458225" y="458250"/>
            <a:ext cx="4311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aven Pro ExtraBold"/>
                <a:ea typeface="Maven Pro ExtraBold"/>
                <a:cs typeface="Maven Pro ExtraBold"/>
                <a:sym typeface="Maven Pro ExtraBold"/>
              </a:rPr>
              <a:t>Highest submission scored</a:t>
            </a:r>
            <a:endParaRPr b="0" i="0" sz="2400" u="none" cap="none" strike="noStrike">
              <a:solidFill>
                <a:srgbClr val="000000"/>
              </a:solidFill>
              <a:latin typeface="Maven Pro ExtraBold"/>
              <a:ea typeface="Maven Pro ExtraBold"/>
              <a:cs typeface="Maven Pro ExtraBold"/>
              <a:sym typeface="Maven Pro ExtraBold"/>
            </a:endParaRPr>
          </a:p>
        </p:txBody>
      </p:sp>
      <p:sp>
        <p:nvSpPr>
          <p:cNvPr id="394" name="Google Shape;394;g12f9880a7d8_0_22"/>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pic>
        <p:nvPicPr>
          <p:cNvPr id="395" name="Google Shape;395;g12f9880a7d8_0_22"/>
          <p:cNvPicPr preferRelativeResize="0"/>
          <p:nvPr/>
        </p:nvPicPr>
        <p:blipFill>
          <a:blip r:embed="rId3">
            <a:alphaModFix/>
          </a:blip>
          <a:stretch>
            <a:fillRect/>
          </a:stretch>
        </p:blipFill>
        <p:spPr>
          <a:xfrm>
            <a:off x="152400" y="2193450"/>
            <a:ext cx="8839200" cy="1104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2f9880a7d8_0_2"/>
          <p:cNvSpPr txBox="1"/>
          <p:nvPr>
            <p:ph type="ctrTitle"/>
          </p:nvPr>
        </p:nvSpPr>
        <p:spPr>
          <a:xfrm>
            <a:off x="3292802" y="2098645"/>
            <a:ext cx="2558400" cy="9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t>THE END</a:t>
            </a:r>
            <a:endParaRPr/>
          </a:p>
        </p:txBody>
      </p:sp>
      <p:sp>
        <p:nvSpPr>
          <p:cNvPr id="401" name="Google Shape;401;g12f9880a7d8_0_2"/>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A picture containing grass, sky, outdoor, field&#10;&#10;Description automatically generated" id="163" name="Google Shape;163;p4"/>
          <p:cNvPicPr preferRelativeResize="0"/>
          <p:nvPr/>
        </p:nvPicPr>
        <p:blipFill rotWithShape="1">
          <a:blip r:embed="rId3">
            <a:alphaModFix/>
          </a:blip>
          <a:srcRect b="0" l="0" r="0" t="0"/>
          <a:stretch/>
        </p:blipFill>
        <p:spPr>
          <a:xfrm>
            <a:off x="3258671" y="705863"/>
            <a:ext cx="2399289" cy="2213699"/>
          </a:xfrm>
          <a:prstGeom prst="snip2DiagRect">
            <a:avLst>
              <a:gd fmla="val 20496" name="adj1"/>
              <a:gd fmla="val 16667" name="adj2"/>
            </a:avLst>
          </a:prstGeom>
          <a:noFill/>
          <a:ln>
            <a:noFill/>
          </a:ln>
        </p:spPr>
      </p:pic>
      <p:sp>
        <p:nvSpPr>
          <p:cNvPr id="164" name="Google Shape;164;p4"/>
          <p:cNvSpPr txBox="1"/>
          <p:nvPr>
            <p:ph type="ctrTitle"/>
          </p:nvPr>
        </p:nvSpPr>
        <p:spPr>
          <a:xfrm>
            <a:off x="1633843" y="196435"/>
            <a:ext cx="3867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b="0" lang="en-US">
                <a:latin typeface="Maven Pro"/>
                <a:ea typeface="Maven Pro"/>
                <a:cs typeface="Maven Pro"/>
                <a:sym typeface="Maven Pro"/>
              </a:rPr>
              <a:t>Bài toán</a:t>
            </a:r>
            <a:endParaRPr b="0">
              <a:latin typeface="Maven Pro"/>
              <a:ea typeface="Maven Pro"/>
              <a:cs typeface="Maven Pro"/>
              <a:sym typeface="Maven Pro"/>
            </a:endParaRPr>
          </a:p>
        </p:txBody>
      </p:sp>
      <p:sp>
        <p:nvSpPr>
          <p:cNvPr id="165" name="Google Shape;165;p4"/>
          <p:cNvSpPr txBox="1"/>
          <p:nvPr>
            <p:ph idx="1" type="subTitle"/>
          </p:nvPr>
        </p:nvSpPr>
        <p:spPr>
          <a:xfrm>
            <a:off x="5199600" y="2802375"/>
            <a:ext cx="3944400" cy="178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1400">
                <a:latin typeface="Maven Pro"/>
                <a:ea typeface="Maven Pro"/>
                <a:cs typeface="Maven Pro"/>
                <a:sym typeface="Maven Pro"/>
              </a:rPr>
              <a:t>Đây là một cuộc thi trên Kaggle với yêu cầu chúng ta phải dự đoán giá nhà trên tập dữ liệu liên quan đến ngôi nhà có sẵn. </a:t>
            </a:r>
            <a:endParaRPr sz="1400">
              <a:latin typeface="Maven Pro"/>
              <a:ea typeface="Maven Pro"/>
              <a:cs typeface="Maven Pro"/>
              <a:sym typeface="Maven Pro"/>
            </a:endParaRPr>
          </a:p>
          <a:p>
            <a:pPr indent="0" lvl="0" marL="0" rtl="0" algn="l">
              <a:lnSpc>
                <a:spcPct val="100000"/>
              </a:lnSpc>
              <a:spcBef>
                <a:spcPts val="0"/>
              </a:spcBef>
              <a:spcAft>
                <a:spcPts val="0"/>
              </a:spcAft>
              <a:buSzPts val="1800"/>
              <a:buNone/>
            </a:pPr>
            <a:r>
              <a:rPr lang="en-US" sz="1400">
                <a:latin typeface="Maven Pro"/>
                <a:ea typeface="Maven Pro"/>
                <a:cs typeface="Maven Pro"/>
                <a:sym typeface="Maven Pro"/>
              </a:rPr>
              <a:t>Chúng ta sẽ cần phải dùng các kỹ thuật hồi quy như  random forest và gradient boosting.</a:t>
            </a:r>
            <a:endParaRPr sz="1400">
              <a:latin typeface="Maven Pro"/>
              <a:ea typeface="Maven Pro"/>
              <a:cs typeface="Maven Pro"/>
              <a:sym typeface="Maven Pro"/>
            </a:endParaRPr>
          </a:p>
          <a:p>
            <a:pPr indent="0" lvl="0" marL="0" rtl="0" algn="l">
              <a:lnSpc>
                <a:spcPct val="100000"/>
              </a:lnSpc>
              <a:spcBef>
                <a:spcPts val="0"/>
              </a:spcBef>
              <a:spcAft>
                <a:spcPts val="0"/>
              </a:spcAft>
              <a:buSzPts val="1800"/>
              <a:buNone/>
            </a:pPr>
            <a:r>
              <a:rPr lang="en-US" sz="1400">
                <a:latin typeface="Maven Pro"/>
                <a:ea typeface="Maven Pro"/>
                <a:cs typeface="Maven Pro"/>
                <a:sym typeface="Maven Pro"/>
              </a:rPr>
              <a:t>Điểm số sẽ được chấm dựa trên Root Mean Square Log Error (RMSLE) giữa kết quả dự đoán và kết quả thực tế trên tập test. Điểm số càng nhỏ thì mô hình càng tốt và thứ hạng càng cao.</a:t>
            </a:r>
            <a:endParaRPr sz="1400">
              <a:latin typeface="Maven Pro"/>
              <a:ea typeface="Maven Pro"/>
              <a:cs typeface="Maven Pro"/>
              <a:sym typeface="Maven Pro"/>
            </a:endParaRPr>
          </a:p>
        </p:txBody>
      </p:sp>
      <p:cxnSp>
        <p:nvCxnSpPr>
          <p:cNvPr id="166" name="Google Shape;166;p4"/>
          <p:cNvCxnSpPr/>
          <p:nvPr/>
        </p:nvCxnSpPr>
        <p:spPr>
          <a:xfrm>
            <a:off x="772325" y="-19050"/>
            <a:ext cx="0" cy="1834500"/>
          </a:xfrm>
          <a:prstGeom prst="straightConnector1">
            <a:avLst/>
          </a:prstGeom>
          <a:noFill/>
          <a:ln cap="flat" cmpd="sng" w="19050">
            <a:solidFill>
              <a:schemeClr val="accent1"/>
            </a:solidFill>
            <a:prstDash val="solid"/>
            <a:round/>
            <a:headEnd len="sm" w="sm" type="none"/>
            <a:tailEnd len="sm" w="sm" type="none"/>
          </a:ln>
        </p:spPr>
      </p:cxnSp>
      <p:sp>
        <p:nvSpPr>
          <p:cNvPr id="167" name="Google Shape;167;p4"/>
          <p:cNvSpPr txBox="1"/>
          <p:nvPr/>
        </p:nvSpPr>
        <p:spPr>
          <a:xfrm>
            <a:off x="772325" y="306975"/>
            <a:ext cx="836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bel"/>
              <a:buNone/>
            </a:pPr>
            <a:r>
              <a:rPr b="1" i="0" lang="en-US" sz="4800" u="none" cap="none" strike="noStrike">
                <a:solidFill>
                  <a:srgbClr val="AEC4D5"/>
                </a:solidFill>
                <a:latin typeface="Abel"/>
                <a:ea typeface="Abel"/>
                <a:cs typeface="Abel"/>
                <a:sym typeface="Abel"/>
              </a:rPr>
              <a:t>01</a:t>
            </a:r>
            <a:endParaRPr b="0" i="0" sz="1400" u="none" cap="none" strike="noStrike">
              <a:solidFill>
                <a:srgbClr val="000000"/>
              </a:solidFill>
              <a:latin typeface="Arial"/>
              <a:ea typeface="Arial"/>
              <a:cs typeface="Arial"/>
              <a:sym typeface="Arial"/>
            </a:endParaRPr>
          </a:p>
        </p:txBody>
      </p:sp>
      <p:grpSp>
        <p:nvGrpSpPr>
          <p:cNvPr id="168" name="Google Shape;168;p4"/>
          <p:cNvGrpSpPr/>
          <p:nvPr/>
        </p:nvGrpSpPr>
        <p:grpSpPr>
          <a:xfrm>
            <a:off x="1216191" y="2989385"/>
            <a:ext cx="1126080" cy="1114623"/>
            <a:chOff x="5774124" y="4294550"/>
            <a:chExt cx="331611" cy="331674"/>
          </a:xfrm>
        </p:grpSpPr>
        <p:sp>
          <p:nvSpPr>
            <p:cNvPr id="169" name="Google Shape;169;p4"/>
            <p:cNvSpPr/>
            <p:nvPr/>
          </p:nvSpPr>
          <p:spPr>
            <a:xfrm>
              <a:off x="5774124" y="4419664"/>
              <a:ext cx="331611" cy="206560"/>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
            <p:cNvSpPr/>
            <p:nvPr/>
          </p:nvSpPr>
          <p:spPr>
            <a:xfrm>
              <a:off x="5778294" y="4294550"/>
              <a:ext cx="316461" cy="191442"/>
            </a:xfrm>
            <a:custGeom>
              <a:rect b="b" l="l" r="r" t="t"/>
              <a:pathLst>
                <a:path extrusionOk="0" h="6015" w="9943">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4"/>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5"/>
          <p:cNvSpPr txBox="1"/>
          <p:nvPr>
            <p:ph idx="1" type="subTitle"/>
          </p:nvPr>
        </p:nvSpPr>
        <p:spPr>
          <a:xfrm>
            <a:off x="5217459" y="3090852"/>
            <a:ext cx="3591493" cy="631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1800"/>
              <a:buNone/>
            </a:pPr>
            <a:r>
              <a:rPr lang="en-US" sz="2800">
                <a:latin typeface="Maven Pro"/>
                <a:ea typeface="Maven Pro"/>
                <a:cs typeface="Maven Pro"/>
                <a:sym typeface="Maven Pro"/>
              </a:rPr>
              <a:t>Các bước tiền xử lý và Phân tích</a:t>
            </a:r>
            <a:endParaRPr sz="2800">
              <a:latin typeface="Maven Pro"/>
              <a:ea typeface="Maven Pro"/>
              <a:cs typeface="Maven Pro"/>
              <a:sym typeface="Maven Pro"/>
            </a:endParaRPr>
          </a:p>
          <a:p>
            <a:pPr indent="0" lvl="0" marL="0" rtl="0" algn="r">
              <a:lnSpc>
                <a:spcPct val="115000"/>
              </a:lnSpc>
              <a:spcBef>
                <a:spcPts val="1600"/>
              </a:spcBef>
              <a:spcAft>
                <a:spcPts val="1600"/>
              </a:spcAft>
              <a:buSzPts val="1800"/>
              <a:buNone/>
            </a:pPr>
            <a:r>
              <a:t/>
            </a:r>
            <a:endParaRPr/>
          </a:p>
        </p:txBody>
      </p:sp>
      <p:cxnSp>
        <p:nvCxnSpPr>
          <p:cNvPr id="177" name="Google Shape;177;p5"/>
          <p:cNvCxnSpPr/>
          <p:nvPr/>
        </p:nvCxnSpPr>
        <p:spPr>
          <a:xfrm>
            <a:off x="7751283" y="739447"/>
            <a:ext cx="0" cy="613800"/>
          </a:xfrm>
          <a:prstGeom prst="straightConnector1">
            <a:avLst/>
          </a:prstGeom>
          <a:noFill/>
          <a:ln cap="flat" cmpd="sng" w="19050">
            <a:solidFill>
              <a:schemeClr val="dk1"/>
            </a:solidFill>
            <a:prstDash val="solid"/>
            <a:round/>
            <a:headEnd len="sm" w="sm" type="none"/>
            <a:tailEnd len="sm" w="sm" type="none"/>
          </a:ln>
        </p:spPr>
      </p:cxnSp>
      <p:sp>
        <p:nvSpPr>
          <p:cNvPr id="178" name="Google Shape;178;p5"/>
          <p:cNvSpPr txBox="1"/>
          <p:nvPr/>
        </p:nvSpPr>
        <p:spPr>
          <a:xfrm>
            <a:off x="6741942" y="648496"/>
            <a:ext cx="480411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bel"/>
              <a:buNone/>
            </a:pPr>
            <a:r>
              <a:rPr b="1" i="0" lang="en-US" sz="4800" u="none" cap="none" strike="noStrike">
                <a:solidFill>
                  <a:srgbClr val="AEC4D5"/>
                </a:solidFill>
                <a:latin typeface="Abel"/>
                <a:ea typeface="Abel"/>
                <a:cs typeface="Abel"/>
                <a:sym typeface="Abel"/>
              </a:rPr>
              <a:t>02</a:t>
            </a:r>
            <a:endParaRPr b="0" i="0" sz="1400" u="none" cap="none" strike="noStrike">
              <a:solidFill>
                <a:srgbClr val="000000"/>
              </a:solidFill>
              <a:latin typeface="Arial"/>
              <a:ea typeface="Arial"/>
              <a:cs typeface="Arial"/>
              <a:sym typeface="Arial"/>
            </a:endParaRPr>
          </a:p>
        </p:txBody>
      </p:sp>
      <p:sp>
        <p:nvSpPr>
          <p:cNvPr id="179" name="Google Shape;179;p5"/>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6"/>
          <p:cNvSpPr txBox="1"/>
          <p:nvPr>
            <p:ph type="ctrTitle"/>
          </p:nvPr>
        </p:nvSpPr>
        <p:spPr>
          <a:xfrm>
            <a:off x="688620" y="361346"/>
            <a:ext cx="2558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US">
                <a:latin typeface="Maven Pro"/>
                <a:ea typeface="Maven Pro"/>
                <a:cs typeface="Maven Pro"/>
                <a:sym typeface="Maven Pro"/>
              </a:rPr>
              <a:t>Tập dữ liệu</a:t>
            </a:r>
            <a:endParaRPr b="0">
              <a:latin typeface="Maven Pro"/>
              <a:ea typeface="Maven Pro"/>
              <a:cs typeface="Maven Pro"/>
              <a:sym typeface="Maven Pro"/>
            </a:endParaRPr>
          </a:p>
        </p:txBody>
      </p:sp>
      <p:cxnSp>
        <p:nvCxnSpPr>
          <p:cNvPr id="185" name="Google Shape;185;p6"/>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pic>
        <p:nvPicPr>
          <p:cNvPr id="186" name="Google Shape;186;p6"/>
          <p:cNvPicPr preferRelativeResize="0"/>
          <p:nvPr/>
        </p:nvPicPr>
        <p:blipFill rotWithShape="1">
          <a:blip r:embed="rId3">
            <a:alphaModFix/>
          </a:blip>
          <a:srcRect b="0" l="0" r="0" t="0"/>
          <a:stretch/>
        </p:blipFill>
        <p:spPr>
          <a:xfrm>
            <a:off x="295420" y="1071495"/>
            <a:ext cx="8370277" cy="2383738"/>
          </a:xfrm>
          <a:prstGeom prst="rect">
            <a:avLst/>
          </a:prstGeom>
          <a:noFill/>
          <a:ln>
            <a:noFill/>
          </a:ln>
        </p:spPr>
      </p:pic>
      <p:sp>
        <p:nvSpPr>
          <p:cNvPr id="187" name="Google Shape;187;p6"/>
          <p:cNvSpPr txBox="1"/>
          <p:nvPr/>
        </p:nvSpPr>
        <p:spPr>
          <a:xfrm>
            <a:off x="3509889" y="3826412"/>
            <a:ext cx="51558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Tập dữ liệu khá lớn với 81 cột và 1460 dòng.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US"/>
              <a:t>Trong số này có:</a:t>
            </a:r>
            <a:endParaRPr/>
          </a:p>
          <a:p>
            <a:pPr indent="-317500" lvl="0" marL="457200" marR="0" rtl="0" algn="l">
              <a:lnSpc>
                <a:spcPct val="100000"/>
              </a:lnSpc>
              <a:spcBef>
                <a:spcPts val="0"/>
              </a:spcBef>
              <a:spcAft>
                <a:spcPts val="0"/>
              </a:spcAft>
              <a:buSzPts val="1400"/>
              <a:buChar char="-"/>
            </a:pPr>
            <a:r>
              <a:rPr lang="en-US"/>
              <a:t>37 cột mang giá trị số (numerical) bao gồm cả SalePrice.</a:t>
            </a:r>
            <a:endParaRPr/>
          </a:p>
          <a:p>
            <a:pPr indent="-317500" lvl="0" marL="457200" marR="0" rtl="0" algn="l">
              <a:lnSpc>
                <a:spcPct val="100000"/>
              </a:lnSpc>
              <a:spcBef>
                <a:spcPts val="0"/>
              </a:spcBef>
              <a:spcAft>
                <a:spcPts val="0"/>
              </a:spcAft>
              <a:buSzPts val="1400"/>
              <a:buChar char="-"/>
            </a:pPr>
            <a:r>
              <a:rPr lang="en-US"/>
              <a:t>44 cột mang giá trị phân loại (categorical).</a:t>
            </a:r>
            <a:endParaRPr/>
          </a:p>
        </p:txBody>
      </p:sp>
      <p:sp>
        <p:nvSpPr>
          <p:cNvPr id="188" name="Google Shape;188;p6"/>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7"/>
          <p:cNvGrpSpPr/>
          <p:nvPr/>
        </p:nvGrpSpPr>
        <p:grpSpPr>
          <a:xfrm>
            <a:off x="7098550" y="0"/>
            <a:ext cx="1157700" cy="1830319"/>
            <a:chOff x="7098550" y="0"/>
            <a:chExt cx="1157700" cy="1830319"/>
          </a:xfrm>
        </p:grpSpPr>
        <p:sp>
          <p:nvSpPr>
            <p:cNvPr id="194" name="Google Shape;194;p7"/>
            <p:cNvSpPr/>
            <p:nvPr/>
          </p:nvSpPr>
          <p:spPr>
            <a:xfrm>
              <a:off x="7098550" y="0"/>
              <a:ext cx="1157700" cy="1498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
            <p:cNvSpPr/>
            <p:nvPr/>
          </p:nvSpPr>
          <p:spPr>
            <a:xfrm>
              <a:off x="7098570" y="1156094"/>
              <a:ext cx="1157646" cy="6742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 name="Google Shape;196;p7"/>
          <p:cNvSpPr/>
          <p:nvPr/>
        </p:nvSpPr>
        <p:spPr>
          <a:xfrm>
            <a:off x="-1465625" y="1498650"/>
            <a:ext cx="8473825" cy="3008400"/>
          </a:xfrm>
          <a:custGeom>
            <a:rect b="b" l="l" r="r" t="t"/>
            <a:pathLst>
              <a:path extrusionOk="0" h="120336" w="338953">
                <a:moveTo>
                  <a:pt x="0" y="120336"/>
                </a:moveTo>
                <a:lnTo>
                  <a:pt x="76672" y="120336"/>
                </a:lnTo>
                <a:lnTo>
                  <a:pt x="137654" y="59354"/>
                </a:lnTo>
                <a:lnTo>
                  <a:pt x="201004" y="59354"/>
                </a:lnTo>
                <a:lnTo>
                  <a:pt x="260358" y="0"/>
                </a:lnTo>
                <a:lnTo>
                  <a:pt x="338953" y="0"/>
                </a:lnTo>
              </a:path>
            </a:pathLst>
          </a:custGeom>
          <a:noFill/>
          <a:ln cap="flat" cmpd="sng" w="19050">
            <a:solidFill>
              <a:schemeClr val="accent1"/>
            </a:solidFill>
            <a:prstDash val="solid"/>
            <a:round/>
            <a:headEnd len="sm" w="sm" type="none"/>
            <a:tailEnd len="sm" w="sm" type="none"/>
          </a:ln>
        </p:spPr>
      </p:sp>
      <p:cxnSp>
        <p:nvCxnSpPr>
          <p:cNvPr id="197" name="Google Shape;197;p7"/>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
        <p:nvSpPr>
          <p:cNvPr id="198" name="Google Shape;198;p7"/>
          <p:cNvSpPr txBox="1"/>
          <p:nvPr>
            <p:ph type="ctrTitle"/>
          </p:nvPr>
        </p:nvSpPr>
        <p:spPr>
          <a:xfrm>
            <a:off x="688620" y="361346"/>
            <a:ext cx="2558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US">
                <a:latin typeface="Maven Pro"/>
                <a:ea typeface="Maven Pro"/>
                <a:cs typeface="Maven Pro"/>
                <a:sym typeface="Maven Pro"/>
              </a:rPr>
              <a:t>Tập dữ liệu</a:t>
            </a:r>
            <a:endParaRPr b="0">
              <a:latin typeface="Maven Pro"/>
              <a:ea typeface="Maven Pro"/>
              <a:cs typeface="Maven Pro"/>
              <a:sym typeface="Maven Pro"/>
            </a:endParaRPr>
          </a:p>
        </p:txBody>
      </p:sp>
      <p:sp>
        <p:nvSpPr>
          <p:cNvPr id="199" name="Google Shape;199;p7"/>
          <p:cNvSpPr txBox="1"/>
          <p:nvPr/>
        </p:nvSpPr>
        <p:spPr>
          <a:xfrm>
            <a:off x="688620" y="1045936"/>
            <a:ext cx="533938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pen Sans Light"/>
                <a:ea typeface="Open Sans Light"/>
                <a:cs typeface="Open Sans Light"/>
                <a:sym typeface="Open Sans Light"/>
              </a:rPr>
              <a:t>Nếu ta để ý ở slide trước thì có vài chỗ có giá trị là NaN. Vậy thì nó bị thiếu hay sao? </a:t>
            </a:r>
            <a:endParaRPr b="0" i="0" sz="1400" u="none" cap="none" strike="noStrike">
              <a:solidFill>
                <a:srgbClr val="000000"/>
              </a:solidFill>
              <a:latin typeface="Arial"/>
              <a:ea typeface="Arial"/>
              <a:cs typeface="Arial"/>
              <a:sym typeface="Arial"/>
            </a:endParaRPr>
          </a:p>
        </p:txBody>
      </p:sp>
      <p:sp>
        <p:nvSpPr>
          <p:cNvPr id="200" name="Google Shape;200;p7"/>
          <p:cNvSpPr txBox="1"/>
          <p:nvPr/>
        </p:nvSpPr>
        <p:spPr>
          <a:xfrm>
            <a:off x="688620" y="1874041"/>
            <a:ext cx="277976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pen Sans Light"/>
                <a:ea typeface="Open Sans Light"/>
                <a:cs typeface="Open Sans Light"/>
                <a:sym typeface="Open Sans Light"/>
              </a:rPr>
              <a:t>Hay là có vấn đề gì với nó mà ta không biết ?</a:t>
            </a:r>
            <a:endParaRPr b="0" i="0" sz="1400" u="none" cap="none" strike="noStrike">
              <a:solidFill>
                <a:srgbClr val="000000"/>
              </a:solidFill>
              <a:latin typeface="Arial"/>
              <a:ea typeface="Arial"/>
              <a:cs typeface="Arial"/>
              <a:sym typeface="Arial"/>
            </a:endParaRPr>
          </a:p>
        </p:txBody>
      </p:sp>
      <p:sp>
        <p:nvSpPr>
          <p:cNvPr id="201" name="Google Shape;201;p7"/>
          <p:cNvSpPr txBox="1"/>
          <p:nvPr/>
        </p:nvSpPr>
        <p:spPr>
          <a:xfrm>
            <a:off x="4867421" y="2169767"/>
            <a:ext cx="402336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pen Sans Light"/>
                <a:ea typeface="Open Sans Light"/>
                <a:cs typeface="Open Sans Light"/>
                <a:sym typeface="Open Sans Light"/>
              </a:rPr>
              <a:t>Đây là lúc chúng ta phải đọc file mô tả data_description kèm theo.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pen Sans Light"/>
                <a:ea typeface="Open Sans Light"/>
                <a:cs typeface="Open Sans Light"/>
                <a:sym typeface="Open Sans Light"/>
              </a:rPr>
              <a:t>Để thực hiện các thao tác trên dữ liệu thì việc trước hết chúng ta cần làm là hiểu dữ liệu nói về gì.</a:t>
            </a:r>
            <a:endParaRPr b="0" i="0" sz="1400" u="none" cap="none" strike="noStrike">
              <a:solidFill>
                <a:srgbClr val="000000"/>
              </a:solidFill>
              <a:latin typeface="Arial"/>
              <a:ea typeface="Arial"/>
              <a:cs typeface="Arial"/>
              <a:sym typeface="Arial"/>
            </a:endParaRPr>
          </a:p>
        </p:txBody>
      </p:sp>
      <p:sp>
        <p:nvSpPr>
          <p:cNvPr id="202" name="Google Shape;202;p7"/>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8"/>
          <p:cNvPicPr preferRelativeResize="0"/>
          <p:nvPr/>
        </p:nvPicPr>
        <p:blipFill rotWithShape="1">
          <a:blip r:embed="rId3">
            <a:alphaModFix/>
          </a:blip>
          <a:srcRect b="0" l="0" r="0" t="0"/>
          <a:stretch/>
        </p:blipFill>
        <p:spPr>
          <a:xfrm>
            <a:off x="4090242" y="3298071"/>
            <a:ext cx="4952676" cy="749296"/>
          </a:xfrm>
          <a:prstGeom prst="snipRoundRect">
            <a:avLst>
              <a:gd fmla="val 16667" name="adj1"/>
              <a:gd fmla="val 16667" name="adj2"/>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208" name="Google Shape;208;p8"/>
          <p:cNvPicPr preferRelativeResize="0"/>
          <p:nvPr/>
        </p:nvPicPr>
        <p:blipFill rotWithShape="1">
          <a:blip r:embed="rId4">
            <a:alphaModFix/>
          </a:blip>
          <a:srcRect b="0" l="0" r="0" t="0"/>
          <a:stretch/>
        </p:blipFill>
        <p:spPr>
          <a:xfrm>
            <a:off x="24748" y="1191109"/>
            <a:ext cx="4784609" cy="1339896"/>
          </a:xfrm>
          <a:prstGeom prst="snip1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209" name="Google Shape;209;p8"/>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US">
                <a:latin typeface="Maven Pro"/>
                <a:ea typeface="Maven Pro"/>
                <a:cs typeface="Maven Pro"/>
                <a:sym typeface="Maven Pro"/>
              </a:rPr>
              <a:t>Tập dữ liệu</a:t>
            </a:r>
            <a:endParaRPr b="0">
              <a:latin typeface="Maven Pro"/>
              <a:ea typeface="Maven Pro"/>
              <a:cs typeface="Maven Pro"/>
              <a:sym typeface="Maven Pro"/>
            </a:endParaRPr>
          </a:p>
        </p:txBody>
      </p:sp>
      <p:sp>
        <p:nvSpPr>
          <p:cNvPr id="210" name="Google Shape;210;p8"/>
          <p:cNvSpPr txBox="1"/>
          <p:nvPr>
            <p:ph idx="3" type="ctrTitle"/>
          </p:nvPr>
        </p:nvSpPr>
        <p:spPr>
          <a:xfrm>
            <a:off x="1146517" y="3028019"/>
            <a:ext cx="2263500" cy="644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b="1" lang="en-US">
                <a:latin typeface="Open Sans Light"/>
                <a:ea typeface="Open Sans Light"/>
                <a:cs typeface="Open Sans Light"/>
                <a:sym typeface="Open Sans Light"/>
              </a:rPr>
              <a:t>Cột LotFrontage</a:t>
            </a:r>
            <a:endParaRPr b="1">
              <a:latin typeface="Open Sans Light"/>
              <a:ea typeface="Open Sans Light"/>
              <a:cs typeface="Open Sans Light"/>
              <a:sym typeface="Open Sans Light"/>
            </a:endParaRPr>
          </a:p>
        </p:txBody>
      </p:sp>
      <p:sp>
        <p:nvSpPr>
          <p:cNvPr id="211" name="Google Shape;211;p8"/>
          <p:cNvSpPr txBox="1"/>
          <p:nvPr>
            <p:ph idx="4" type="subTitle"/>
          </p:nvPr>
        </p:nvSpPr>
        <p:spPr>
          <a:xfrm>
            <a:off x="1146517" y="3663184"/>
            <a:ext cx="2680104" cy="111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US"/>
              <a:t>Những cột thiếu thật sự ta sẽ điền lại theo mean hoặc mode tùy theo kiểu dữ liệu là numeric hay category</a:t>
            </a:r>
            <a:endParaRPr/>
          </a:p>
        </p:txBody>
      </p:sp>
      <p:sp>
        <p:nvSpPr>
          <p:cNvPr id="212" name="Google Shape;212;p8"/>
          <p:cNvSpPr txBox="1"/>
          <p:nvPr>
            <p:ph idx="2" type="ctrTitle"/>
          </p:nvPr>
        </p:nvSpPr>
        <p:spPr>
          <a:xfrm>
            <a:off x="5319032" y="1167374"/>
            <a:ext cx="22635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b="1" lang="en-US">
                <a:latin typeface="Open Sans Light"/>
                <a:ea typeface="Open Sans Light"/>
                <a:cs typeface="Open Sans Light"/>
                <a:sym typeface="Open Sans Light"/>
              </a:rPr>
              <a:t>Cột Alley</a:t>
            </a:r>
            <a:endParaRPr b="1">
              <a:latin typeface="Open Sans Light"/>
              <a:ea typeface="Open Sans Light"/>
              <a:cs typeface="Open Sans Light"/>
              <a:sym typeface="Open Sans Light"/>
            </a:endParaRPr>
          </a:p>
        </p:txBody>
      </p:sp>
      <p:sp>
        <p:nvSpPr>
          <p:cNvPr id="213" name="Google Shape;213;p8"/>
          <p:cNvSpPr txBox="1"/>
          <p:nvPr>
            <p:ph idx="1" type="subTitle"/>
          </p:nvPr>
        </p:nvSpPr>
        <p:spPr>
          <a:xfrm>
            <a:off x="5319033" y="1702945"/>
            <a:ext cx="3494376" cy="11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US"/>
              <a:t>NA nghĩa là không có thung lũng nào ở bên cạnh ngôi nhà. Nhưng Pandas sẽ đọc ra là NaN. Đối với những cột như này ta sẽ điền lại thành None</a:t>
            </a:r>
            <a:endParaRPr/>
          </a:p>
        </p:txBody>
      </p:sp>
      <p:cxnSp>
        <p:nvCxnSpPr>
          <p:cNvPr id="214" name="Google Shape;214;p8"/>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cxnSp>
        <p:nvCxnSpPr>
          <p:cNvPr id="215" name="Google Shape;215;p8"/>
          <p:cNvCxnSpPr/>
          <p:nvPr/>
        </p:nvCxnSpPr>
        <p:spPr>
          <a:xfrm rot="10800000">
            <a:off x="3728328" y="1765550"/>
            <a:ext cx="2219400" cy="0"/>
          </a:xfrm>
          <a:prstGeom prst="straightConnector1">
            <a:avLst/>
          </a:prstGeom>
          <a:noFill/>
          <a:ln cap="flat" cmpd="sng" w="19050">
            <a:solidFill>
              <a:schemeClr val="accent1"/>
            </a:solidFill>
            <a:prstDash val="solid"/>
            <a:round/>
            <a:headEnd len="sm" w="sm" type="none"/>
            <a:tailEnd len="sm" w="sm" type="none"/>
          </a:ln>
        </p:spPr>
      </p:cxnSp>
      <p:cxnSp>
        <p:nvCxnSpPr>
          <p:cNvPr id="216" name="Google Shape;216;p8"/>
          <p:cNvCxnSpPr/>
          <p:nvPr/>
        </p:nvCxnSpPr>
        <p:spPr>
          <a:xfrm>
            <a:off x="1950042" y="3678303"/>
            <a:ext cx="2140200" cy="0"/>
          </a:xfrm>
          <a:prstGeom prst="straightConnector1">
            <a:avLst/>
          </a:prstGeom>
          <a:noFill/>
          <a:ln cap="flat" cmpd="sng" w="19050">
            <a:solidFill>
              <a:schemeClr val="accent1"/>
            </a:solidFill>
            <a:prstDash val="solid"/>
            <a:round/>
            <a:headEnd len="sm" w="sm" type="none"/>
            <a:tailEnd len="sm" w="sm" type="none"/>
          </a:ln>
        </p:spPr>
      </p:cxnSp>
      <p:sp>
        <p:nvSpPr>
          <p:cNvPr id="217" name="Google Shape;217;p8"/>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9"/>
          <p:cNvPicPr preferRelativeResize="0"/>
          <p:nvPr/>
        </p:nvPicPr>
        <p:blipFill rotWithShape="1">
          <a:blip r:embed="rId3">
            <a:alphaModFix/>
          </a:blip>
          <a:srcRect b="0" l="0" r="0" t="0"/>
          <a:stretch/>
        </p:blipFill>
        <p:spPr>
          <a:xfrm>
            <a:off x="3957478" y="3446934"/>
            <a:ext cx="4986607" cy="426757"/>
          </a:xfrm>
          <a:prstGeom prst="snipRoundRect">
            <a:avLst>
              <a:gd fmla="val 16667" name="adj1"/>
              <a:gd fmla="val 16667" name="adj2"/>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223" name="Google Shape;223;p9"/>
          <p:cNvPicPr preferRelativeResize="0"/>
          <p:nvPr/>
        </p:nvPicPr>
        <p:blipFill rotWithShape="1">
          <a:blip r:embed="rId4">
            <a:alphaModFix/>
          </a:blip>
          <a:srcRect b="0" l="0" r="0" t="0"/>
          <a:stretch/>
        </p:blipFill>
        <p:spPr>
          <a:xfrm>
            <a:off x="67009" y="1133960"/>
            <a:ext cx="4839119" cy="1402202"/>
          </a:xfrm>
          <a:prstGeom prst="snip1Rect">
            <a:avLst>
              <a:gd fmla="val 16667" name="adj"/>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224" name="Google Shape;224;p9"/>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US">
                <a:latin typeface="Maven Pro"/>
                <a:ea typeface="Maven Pro"/>
                <a:cs typeface="Maven Pro"/>
                <a:sym typeface="Maven Pro"/>
              </a:rPr>
              <a:t>Tập dữ liệu</a:t>
            </a:r>
            <a:endParaRPr b="0">
              <a:latin typeface="Maven Pro"/>
              <a:ea typeface="Maven Pro"/>
              <a:cs typeface="Maven Pro"/>
              <a:sym typeface="Maven Pro"/>
            </a:endParaRPr>
          </a:p>
        </p:txBody>
      </p:sp>
      <p:sp>
        <p:nvSpPr>
          <p:cNvPr id="225" name="Google Shape;225;p9"/>
          <p:cNvSpPr txBox="1"/>
          <p:nvPr>
            <p:ph idx="3" type="ctrTitle"/>
          </p:nvPr>
        </p:nvSpPr>
        <p:spPr>
          <a:xfrm>
            <a:off x="1146517" y="3028019"/>
            <a:ext cx="2263500" cy="644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b="1" lang="en-US">
                <a:latin typeface="Open Sans Light"/>
                <a:ea typeface="Open Sans Light"/>
                <a:cs typeface="Open Sans Light"/>
                <a:sym typeface="Open Sans Light"/>
              </a:rPr>
              <a:t>Cột MasVnrArea</a:t>
            </a:r>
            <a:endParaRPr b="1">
              <a:latin typeface="Open Sans Light"/>
              <a:ea typeface="Open Sans Light"/>
              <a:cs typeface="Open Sans Light"/>
              <a:sym typeface="Open Sans Light"/>
            </a:endParaRPr>
          </a:p>
        </p:txBody>
      </p:sp>
      <p:sp>
        <p:nvSpPr>
          <p:cNvPr id="226" name="Google Shape;226;p9"/>
          <p:cNvSpPr txBox="1"/>
          <p:nvPr>
            <p:ph idx="4" type="subTitle"/>
          </p:nvPr>
        </p:nvSpPr>
        <p:spPr>
          <a:xfrm>
            <a:off x="1146517" y="3663184"/>
            <a:ext cx="2680104" cy="111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US"/>
              <a:t>Diện tích ván xây được sử dụng. Nếu thiếu ta phải điền theo mean?</a:t>
            </a:r>
            <a:endParaRPr/>
          </a:p>
        </p:txBody>
      </p:sp>
      <p:sp>
        <p:nvSpPr>
          <p:cNvPr id="227" name="Google Shape;227;p9"/>
          <p:cNvSpPr txBox="1"/>
          <p:nvPr>
            <p:ph idx="2" type="ctrTitle"/>
          </p:nvPr>
        </p:nvSpPr>
        <p:spPr>
          <a:xfrm>
            <a:off x="5319032" y="1167374"/>
            <a:ext cx="22635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b="1" lang="en-US">
                <a:latin typeface="Open Sans Light"/>
                <a:ea typeface="Open Sans Light"/>
                <a:cs typeface="Open Sans Light"/>
                <a:sym typeface="Open Sans Light"/>
              </a:rPr>
              <a:t>Cột MasVnrType</a:t>
            </a:r>
            <a:endParaRPr b="1">
              <a:latin typeface="Open Sans Light"/>
              <a:ea typeface="Open Sans Light"/>
              <a:cs typeface="Open Sans Light"/>
              <a:sym typeface="Open Sans Light"/>
            </a:endParaRPr>
          </a:p>
        </p:txBody>
      </p:sp>
      <p:sp>
        <p:nvSpPr>
          <p:cNvPr id="228" name="Google Shape;228;p9"/>
          <p:cNvSpPr txBox="1"/>
          <p:nvPr>
            <p:ph idx="1" type="subTitle"/>
          </p:nvPr>
        </p:nvSpPr>
        <p:spPr>
          <a:xfrm>
            <a:off x="5319033" y="1702945"/>
            <a:ext cx="3494376" cy="11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US"/>
              <a:t>Cột này nói về loại ván xây được sử dụng.</a:t>
            </a:r>
            <a:endParaRPr/>
          </a:p>
          <a:p>
            <a:pPr indent="0" lvl="0" marL="0" rtl="0" algn="l">
              <a:lnSpc>
                <a:spcPct val="100000"/>
              </a:lnSpc>
              <a:spcBef>
                <a:spcPts val="0"/>
              </a:spcBef>
              <a:spcAft>
                <a:spcPts val="0"/>
              </a:spcAft>
              <a:buSzPts val="1000"/>
              <a:buNone/>
            </a:pPr>
            <a:r>
              <a:rPr lang="en-US"/>
              <a:t>Nếu cột này thiếu thì ta sẽ điền theo mode</a:t>
            </a:r>
            <a:endParaRPr/>
          </a:p>
        </p:txBody>
      </p:sp>
      <p:cxnSp>
        <p:nvCxnSpPr>
          <p:cNvPr id="229" name="Google Shape;229;p9"/>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cxnSp>
        <p:nvCxnSpPr>
          <p:cNvPr id="230" name="Google Shape;230;p9"/>
          <p:cNvCxnSpPr/>
          <p:nvPr/>
        </p:nvCxnSpPr>
        <p:spPr>
          <a:xfrm rot="10800000">
            <a:off x="3728328" y="1765550"/>
            <a:ext cx="2219400" cy="0"/>
          </a:xfrm>
          <a:prstGeom prst="straightConnector1">
            <a:avLst/>
          </a:prstGeom>
          <a:noFill/>
          <a:ln cap="flat" cmpd="sng" w="19050">
            <a:solidFill>
              <a:schemeClr val="accent1"/>
            </a:solidFill>
            <a:prstDash val="solid"/>
            <a:round/>
            <a:headEnd len="sm" w="sm" type="none"/>
            <a:tailEnd len="sm" w="sm" type="none"/>
          </a:ln>
        </p:spPr>
      </p:cxnSp>
      <p:cxnSp>
        <p:nvCxnSpPr>
          <p:cNvPr id="231" name="Google Shape;231;p9"/>
          <p:cNvCxnSpPr/>
          <p:nvPr/>
        </p:nvCxnSpPr>
        <p:spPr>
          <a:xfrm>
            <a:off x="1817278" y="3672719"/>
            <a:ext cx="2140200" cy="0"/>
          </a:xfrm>
          <a:prstGeom prst="straightConnector1">
            <a:avLst/>
          </a:prstGeom>
          <a:noFill/>
          <a:ln cap="flat" cmpd="sng" w="19050">
            <a:solidFill>
              <a:schemeClr val="accent1"/>
            </a:solidFill>
            <a:prstDash val="solid"/>
            <a:round/>
            <a:headEnd len="sm" w="sm" type="none"/>
            <a:tailEnd len="sm" w="sm" type="none"/>
          </a:ln>
        </p:spPr>
      </p:cxnSp>
      <p:sp>
        <p:nvSpPr>
          <p:cNvPr id="232" name="Google Shape;232;p9"/>
          <p:cNvSpPr txBox="1"/>
          <p:nvPr>
            <p:ph idx="12" type="sldNum"/>
          </p:nvPr>
        </p:nvSpPr>
        <p:spPr>
          <a:xfrm>
            <a:off x="6922077" y="4774191"/>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Architecture Studio by Slidesgo">
  <a:themeElements>
    <a:clrScheme name="Simple Light">
      <a:dk1>
        <a:srgbClr val="2E1B11"/>
      </a:dk1>
      <a:lt1>
        <a:srgbClr val="F4F4F4"/>
      </a:lt1>
      <a:dk2>
        <a:srgbClr val="595959"/>
      </a:dk2>
      <a:lt2>
        <a:srgbClr val="EEEEEE"/>
      </a:lt2>
      <a:accent1>
        <a:srgbClr val="AEC4D5"/>
      </a:accent1>
      <a:accent2>
        <a:srgbClr val="D2E2EE"/>
      </a:accent2>
      <a:accent3>
        <a:srgbClr val="C5D6E2"/>
      </a:accent3>
      <a:accent4>
        <a:srgbClr val="B8D4E7"/>
      </a:accent4>
      <a:accent5>
        <a:srgbClr val="9DB2C0"/>
      </a:accent5>
      <a:accent6>
        <a:srgbClr val="8C9CA7"/>
      </a:accent6>
      <a:hlink>
        <a:srgbClr val="90A0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